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8" r:id="rId4"/>
    <p:sldId id="260" r:id="rId5"/>
    <p:sldId id="289" r:id="rId6"/>
    <p:sldId id="279" r:id="rId7"/>
    <p:sldId id="284" r:id="rId8"/>
    <p:sldId id="290" r:id="rId9"/>
    <p:sldId id="291" r:id="rId10"/>
    <p:sldId id="286"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319F"/>
    <a:srgbClr val="1F8DBF"/>
    <a:srgbClr val="E7F0F9"/>
    <a:srgbClr val="FEF3E2"/>
    <a:srgbClr val="FEE9CA"/>
    <a:srgbClr val="72C5EA"/>
    <a:srgbClr val="F4833E"/>
    <a:srgbClr val="E798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C43FF-5BEB-4BC5-84D6-F5A3C5D6247C}" v="88" dt="2025-05-02T04:18:02.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94660"/>
  </p:normalViewPr>
  <p:slideViewPr>
    <p:cSldViewPr snapToGrid="0">
      <p:cViewPr varScale="1">
        <p:scale>
          <a:sx n="31" d="100"/>
          <a:sy n="31" d="100"/>
        </p:scale>
        <p:origin x="8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Griffiths" userId="b5ff92ff-816b-4bb8-9406-57177344784b" providerId="ADAL" clId="{2E8C43FF-5BEB-4BC5-84D6-F5A3C5D6247C}"/>
    <pc:docChg chg="custSel modSld">
      <pc:chgData name="Pamela Griffiths" userId="b5ff92ff-816b-4bb8-9406-57177344784b" providerId="ADAL" clId="{2E8C43FF-5BEB-4BC5-84D6-F5A3C5D6247C}" dt="2025-05-02T04:18:02.369" v="90" actId="6549"/>
      <pc:docMkLst>
        <pc:docMk/>
      </pc:docMkLst>
      <pc:sldChg chg="modSp mod modAnim">
        <pc:chgData name="Pamela Griffiths" userId="b5ff92ff-816b-4bb8-9406-57177344784b" providerId="ADAL" clId="{2E8C43FF-5BEB-4BC5-84D6-F5A3C5D6247C}" dt="2025-05-02T04:18:02.369" v="90" actId="6549"/>
        <pc:sldMkLst>
          <pc:docMk/>
          <pc:sldMk cId="2932357159" sldId="292"/>
        </pc:sldMkLst>
        <pc:spChg chg="mod">
          <ac:chgData name="Pamela Griffiths" userId="b5ff92ff-816b-4bb8-9406-57177344784b" providerId="ADAL" clId="{2E8C43FF-5BEB-4BC5-84D6-F5A3C5D6247C}" dt="2025-05-02T04:18:02.369" v="90" actId="6549"/>
          <ac:spMkLst>
            <pc:docMk/>
            <pc:sldMk cId="2932357159" sldId="292"/>
            <ac:spMk id="3" creationId="{FE4AC10C-81B8-CA4A-3BA1-BCC1C540CAB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459E-FE5B-EA38-10E2-3AB1197FF0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91A39CAE-3A18-EDA5-A184-A4529B614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53E022D-80BF-3707-19A3-AC49823EB65C}"/>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5" name="Footer Placeholder 4">
            <a:extLst>
              <a:ext uri="{FF2B5EF4-FFF2-40B4-BE49-F238E27FC236}">
                <a16:creationId xmlns:a16="http://schemas.microsoft.com/office/drawing/2014/main" id="{53408F1A-CD29-F850-3F87-E06040AADC1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DA17C1F-3C7A-8ECD-23C8-21CD1CD268A0}"/>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31085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E6A3-D123-3A5A-2189-C59DA0ABA00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6E61D47-4F18-561E-BA04-333558CD2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0F89C40-EA76-986C-D249-9D2BF9765C1A}"/>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5" name="Footer Placeholder 4">
            <a:extLst>
              <a:ext uri="{FF2B5EF4-FFF2-40B4-BE49-F238E27FC236}">
                <a16:creationId xmlns:a16="http://schemas.microsoft.com/office/drawing/2014/main" id="{A11BECD6-2711-58C8-4623-5DC9BB7CB2B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BA69082-B56D-50A3-D11F-38204F8BE9A9}"/>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259985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5B166A-575A-BE4A-D501-55B7922979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89AD122-FD51-2833-9AB2-78217D2C9A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0DF4C1C-948B-CDDE-CEC1-86B1F30A7F8C}"/>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5" name="Footer Placeholder 4">
            <a:extLst>
              <a:ext uri="{FF2B5EF4-FFF2-40B4-BE49-F238E27FC236}">
                <a16:creationId xmlns:a16="http://schemas.microsoft.com/office/drawing/2014/main" id="{4AA0A36B-65EF-6DF4-DE87-E90BA894DC2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511A29D-9687-3345-4159-B01D748D7520}"/>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367438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CB83-A591-2F5D-FF81-91BF1A15F10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7632BDF-E777-C688-CB80-8B40B8632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E5C51C5-99FB-3D5D-F7A0-26339080B6B2}"/>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5" name="Footer Placeholder 4">
            <a:extLst>
              <a:ext uri="{FF2B5EF4-FFF2-40B4-BE49-F238E27FC236}">
                <a16:creationId xmlns:a16="http://schemas.microsoft.com/office/drawing/2014/main" id="{0A7EE6EF-B1D4-7E1D-6E30-C4603320CEA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DF67720-6134-CCBF-F700-137A23807D1D}"/>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257116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1AB1-B77E-A893-3CC8-620EB21521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D6CF47B-BC42-BF22-FAC1-74DCEB87CC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67D2CA-AE68-182C-D392-7F1127B3B3FF}"/>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5" name="Footer Placeholder 4">
            <a:extLst>
              <a:ext uri="{FF2B5EF4-FFF2-40B4-BE49-F238E27FC236}">
                <a16:creationId xmlns:a16="http://schemas.microsoft.com/office/drawing/2014/main" id="{CE02E33A-F9DF-F09F-BAC7-EFF18D14B5B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4A7EFCD-25B0-AF7F-7474-E96DE33CAC9C}"/>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380664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9799-32F3-C6AD-BB6E-CAAB988E375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57E0CF3-1935-1A2C-E60D-0D4F6A4C4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088BD7E-B0D0-2676-251A-172200DF24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6D5E7A2-F475-A075-ED94-5DED4142DE65}"/>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6" name="Footer Placeholder 5">
            <a:extLst>
              <a:ext uri="{FF2B5EF4-FFF2-40B4-BE49-F238E27FC236}">
                <a16:creationId xmlns:a16="http://schemas.microsoft.com/office/drawing/2014/main" id="{0B0FF3E1-D357-1510-7154-FB52EFA5286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B5AEA6C-DFBE-617A-A7F3-9BFABC0775F4}"/>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201785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C32B-64DA-CF8E-16FF-23F4E009121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D3125D4-77E0-25BF-D6D0-8EC712FBA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C0CFA-783B-74C4-DC7C-F868129A4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BD8455E-E2E6-D889-28C9-910D70B69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040B88-EBD5-9BA2-9D88-7D09170580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C2B92EDE-4229-E354-78A1-F6A2205F051B}"/>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8" name="Footer Placeholder 7">
            <a:extLst>
              <a:ext uri="{FF2B5EF4-FFF2-40B4-BE49-F238E27FC236}">
                <a16:creationId xmlns:a16="http://schemas.microsoft.com/office/drawing/2014/main" id="{04C078C9-53E2-5B71-F199-45CC1C77B69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DEB5139-6DC7-B742-7F16-6A6B5F0EE31B}"/>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197128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2DD6-E876-9EAC-D9AE-9961CE4A16A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88425E67-6DD3-A093-453F-259FDEEC4C82}"/>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4" name="Footer Placeholder 3">
            <a:extLst>
              <a:ext uri="{FF2B5EF4-FFF2-40B4-BE49-F238E27FC236}">
                <a16:creationId xmlns:a16="http://schemas.microsoft.com/office/drawing/2014/main" id="{8CDEF4FB-AE38-0E6B-D5C5-4652D8A209EA}"/>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AB7EDC7-419E-A40B-D5A7-FD4D4A91DFA4}"/>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79768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8793F-7423-66B5-9617-4A6213BCFFE8}"/>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3" name="Footer Placeholder 2">
            <a:extLst>
              <a:ext uri="{FF2B5EF4-FFF2-40B4-BE49-F238E27FC236}">
                <a16:creationId xmlns:a16="http://schemas.microsoft.com/office/drawing/2014/main" id="{5E84D2D6-659B-2EC9-3AFF-0173EDD0A5D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5151B9F-5DEF-3BDA-4141-44D56FF253F2}"/>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199949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852A-4D8A-E8AB-7661-738B953AA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43B7E87-E49F-0A1E-5D67-26D5F771B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797702A-F4D6-76FB-D72D-0A0FAABFC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B9845-8D1A-F260-8F59-3D186EBC6F4F}"/>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6" name="Footer Placeholder 5">
            <a:extLst>
              <a:ext uri="{FF2B5EF4-FFF2-40B4-BE49-F238E27FC236}">
                <a16:creationId xmlns:a16="http://schemas.microsoft.com/office/drawing/2014/main" id="{32861884-4D81-0F17-647A-D24BD96EA32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E0B359C-2AD1-A811-1CD6-3C4E05C824B0}"/>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8152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2BA5-5FF5-D8D1-7DFE-D2C257FCD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64BB04F3-9F1D-9A0C-EF50-77E8DFFC2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DC494F8-2C38-D95C-4038-9162CCD15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A0FE6-DC52-6F43-E52E-0D9CED45FB35}"/>
              </a:ext>
            </a:extLst>
          </p:cNvPr>
          <p:cNvSpPr>
            <a:spLocks noGrp="1"/>
          </p:cNvSpPr>
          <p:nvPr>
            <p:ph type="dt" sz="half" idx="10"/>
          </p:nvPr>
        </p:nvSpPr>
        <p:spPr/>
        <p:txBody>
          <a:bodyPr/>
          <a:lstStyle/>
          <a:p>
            <a:fld id="{69EED426-F989-4FA9-B75E-A1215A42BF72}" type="datetimeFigureOut">
              <a:rPr lang="en-NZ" smtClean="0"/>
              <a:t>4/05/2025</a:t>
            </a:fld>
            <a:endParaRPr lang="en-NZ"/>
          </a:p>
        </p:txBody>
      </p:sp>
      <p:sp>
        <p:nvSpPr>
          <p:cNvPr id="6" name="Footer Placeholder 5">
            <a:extLst>
              <a:ext uri="{FF2B5EF4-FFF2-40B4-BE49-F238E27FC236}">
                <a16:creationId xmlns:a16="http://schemas.microsoft.com/office/drawing/2014/main" id="{F6A84238-048D-0AB1-7F65-E4883937068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4FB9E1D-7212-D3AA-99E5-8B1B8F18184E}"/>
              </a:ext>
            </a:extLst>
          </p:cNvPr>
          <p:cNvSpPr>
            <a:spLocks noGrp="1"/>
          </p:cNvSpPr>
          <p:nvPr>
            <p:ph type="sldNum" sz="quarter" idx="12"/>
          </p:nvPr>
        </p:nvSpPr>
        <p:spPr/>
        <p:txBody>
          <a:bodyPr/>
          <a:lstStyle/>
          <a:p>
            <a:fld id="{20F3E6AB-716A-4652-BE5E-B823F99573E6}" type="slidenum">
              <a:rPr lang="en-NZ" smtClean="0"/>
              <a:t>‹#›</a:t>
            </a:fld>
            <a:endParaRPr lang="en-NZ"/>
          </a:p>
        </p:txBody>
      </p:sp>
    </p:spTree>
    <p:extLst>
      <p:ext uri="{BB962C8B-B14F-4D97-AF65-F5344CB8AC3E}">
        <p14:creationId xmlns:p14="http://schemas.microsoft.com/office/powerpoint/2010/main" val="190368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1558B6-4FDE-B6C4-7AF4-0A90728FD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AD58BAC-4A2F-B2B8-801D-A553E1B5B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65ADC83-62EB-788F-3C33-7B24EEF685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EED426-F989-4FA9-B75E-A1215A42BF72}" type="datetimeFigureOut">
              <a:rPr lang="en-NZ" smtClean="0"/>
              <a:t>4/05/2025</a:t>
            </a:fld>
            <a:endParaRPr lang="en-NZ"/>
          </a:p>
        </p:txBody>
      </p:sp>
      <p:sp>
        <p:nvSpPr>
          <p:cNvPr id="5" name="Footer Placeholder 4">
            <a:extLst>
              <a:ext uri="{FF2B5EF4-FFF2-40B4-BE49-F238E27FC236}">
                <a16:creationId xmlns:a16="http://schemas.microsoft.com/office/drawing/2014/main" id="{96558853-13C4-F9B2-B52A-B4C44810D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520C20B7-5468-F559-B3C6-14ECAB368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F3E6AB-716A-4652-BE5E-B823F99573E6}" type="slidenum">
              <a:rPr lang="en-NZ" smtClean="0"/>
              <a:t>‹#›</a:t>
            </a:fld>
            <a:endParaRPr lang="en-NZ"/>
          </a:p>
        </p:txBody>
      </p:sp>
    </p:spTree>
    <p:extLst>
      <p:ext uri="{BB962C8B-B14F-4D97-AF65-F5344CB8AC3E}">
        <p14:creationId xmlns:p14="http://schemas.microsoft.com/office/powerpoint/2010/main" val="283200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72598F-BBDB-9B22-08CD-55787114898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702B3E-B38F-14A6-A6F1-B279D20C4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0449037-CE5D-1E4A-8957-0B4959ED8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F568F39-7CE8-C339-C42A-1FA45F3587D1}"/>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t="9773" b="22456"/>
          <a:stretch/>
        </p:blipFill>
        <p:spPr>
          <a:xfrm>
            <a:off x="-1" y="10"/>
            <a:ext cx="12192001" cy="6857990"/>
          </a:xfrm>
          <a:prstGeom prst="rect">
            <a:avLst/>
          </a:prstGeom>
        </p:spPr>
      </p:pic>
      <p:sp>
        <p:nvSpPr>
          <p:cNvPr id="2" name="Title 1">
            <a:extLst>
              <a:ext uri="{FF2B5EF4-FFF2-40B4-BE49-F238E27FC236}">
                <a16:creationId xmlns:a16="http://schemas.microsoft.com/office/drawing/2014/main" id="{4D559896-429B-9E79-5D13-C70675FE897E}"/>
              </a:ext>
            </a:extLst>
          </p:cNvPr>
          <p:cNvSpPr>
            <a:spLocks noGrp="1"/>
          </p:cNvSpPr>
          <p:nvPr>
            <p:ph type="ctrTitle"/>
          </p:nvPr>
        </p:nvSpPr>
        <p:spPr>
          <a:xfrm>
            <a:off x="841248" y="600426"/>
            <a:ext cx="9875520" cy="3858451"/>
          </a:xfrm>
        </p:spPr>
        <p:txBody>
          <a:bodyPr>
            <a:normAutofit/>
          </a:bodyPr>
          <a:lstStyle/>
          <a:p>
            <a:pPr algn="l"/>
            <a:r>
              <a:rPr lang="en-NZ" sz="8200" dirty="0">
                <a:solidFill>
                  <a:srgbClr val="FFFFFF"/>
                </a:solidFill>
              </a:rPr>
              <a:t>Martha’s story</a:t>
            </a:r>
            <a:br>
              <a:rPr lang="en-NZ" sz="8200" dirty="0">
                <a:solidFill>
                  <a:srgbClr val="FFFFFF"/>
                </a:solidFill>
              </a:rPr>
            </a:br>
            <a:br>
              <a:rPr lang="en-NZ" sz="2800" dirty="0">
                <a:solidFill>
                  <a:srgbClr val="FFFFFF"/>
                </a:solidFill>
              </a:rPr>
            </a:br>
            <a:endParaRPr lang="en-NZ" sz="2800" dirty="0">
              <a:solidFill>
                <a:schemeClr val="bg1"/>
              </a:solidFill>
            </a:endParaRPr>
          </a:p>
        </p:txBody>
      </p:sp>
      <p:sp>
        <p:nvSpPr>
          <p:cNvPr id="3" name="Subtitle 2">
            <a:extLst>
              <a:ext uri="{FF2B5EF4-FFF2-40B4-BE49-F238E27FC236}">
                <a16:creationId xmlns:a16="http://schemas.microsoft.com/office/drawing/2014/main" id="{9E30D5E3-4778-C729-BF55-7727EB74F220}"/>
              </a:ext>
            </a:extLst>
          </p:cNvPr>
          <p:cNvSpPr>
            <a:spLocks noGrp="1"/>
          </p:cNvSpPr>
          <p:nvPr>
            <p:ph type="subTitle" idx="1"/>
          </p:nvPr>
        </p:nvSpPr>
        <p:spPr>
          <a:xfrm>
            <a:off x="838200" y="475398"/>
            <a:ext cx="9875520" cy="1414355"/>
          </a:xfrm>
        </p:spPr>
        <p:txBody>
          <a:bodyPr>
            <a:normAutofit/>
          </a:bodyPr>
          <a:lstStyle/>
          <a:p>
            <a:pPr algn="l"/>
            <a:r>
              <a:rPr lang="en-NZ" dirty="0">
                <a:solidFill>
                  <a:srgbClr val="FFFFFF"/>
                </a:solidFill>
              </a:rPr>
              <a:t>Who’s That? #2</a:t>
            </a:r>
            <a:br>
              <a:rPr lang="en-NZ" dirty="0">
                <a:solidFill>
                  <a:srgbClr val="FFFFFF"/>
                </a:solidFill>
              </a:rPr>
            </a:br>
            <a:endParaRPr lang="en-NZ" dirty="0">
              <a:solidFill>
                <a:srgbClr val="FFFFFF"/>
              </a:solidFill>
            </a:endParaRPr>
          </a:p>
        </p:txBody>
      </p:sp>
      <p:sp>
        <p:nvSpPr>
          <p:cNvPr id="4" name="TextBox 3">
            <a:extLst>
              <a:ext uri="{FF2B5EF4-FFF2-40B4-BE49-F238E27FC236}">
                <a16:creationId xmlns:a16="http://schemas.microsoft.com/office/drawing/2014/main" id="{B605F6B9-DF8D-C98B-83ED-FFED9ED35F56}"/>
              </a:ext>
            </a:extLst>
          </p:cNvPr>
          <p:cNvSpPr txBox="1"/>
          <p:nvPr/>
        </p:nvSpPr>
        <p:spPr>
          <a:xfrm>
            <a:off x="2650000" y="5920937"/>
            <a:ext cx="5814296" cy="461665"/>
          </a:xfrm>
          <a:prstGeom prst="rect">
            <a:avLst/>
          </a:prstGeom>
          <a:noFill/>
        </p:spPr>
        <p:txBody>
          <a:bodyPr wrap="square" rtlCol="0">
            <a:spAutoFit/>
          </a:bodyPr>
          <a:lstStyle/>
          <a:p>
            <a:r>
              <a:rPr lang="en-NZ" sz="2400" dirty="0">
                <a:solidFill>
                  <a:schemeClr val="bg1"/>
                </a:solidFill>
                <a:ea typeface="Aptos" panose="020B0004020202020204" pitchFamily="34" charset="0"/>
                <a:cs typeface="Arial" panose="020B0604020202020204" pitchFamily="34" charset="0"/>
              </a:rPr>
              <a:t>Jesus— “</a:t>
            </a:r>
            <a:r>
              <a:rPr lang="en-NZ" sz="2400" dirty="0">
                <a:solidFill>
                  <a:schemeClr val="bg1"/>
                </a:solidFill>
                <a:effectLst/>
                <a:ea typeface="Aptos" panose="020B0004020202020204" pitchFamily="34" charset="0"/>
                <a:cs typeface="Arial" panose="020B0604020202020204" pitchFamily="34" charset="0"/>
              </a:rPr>
              <a:t>I am the resurrection and the life.” </a:t>
            </a:r>
            <a:endParaRPr lang="en-NZ" sz="2400" dirty="0"/>
          </a:p>
        </p:txBody>
      </p:sp>
    </p:spTree>
    <p:extLst>
      <p:ext uri="{BB962C8B-B14F-4D97-AF65-F5344CB8AC3E}">
        <p14:creationId xmlns:p14="http://schemas.microsoft.com/office/powerpoint/2010/main" val="179648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A6DDB-AC96-53C0-E73B-B5A1D71B0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84148-482F-7FE4-562D-6FA2EA3F24D4}"/>
              </a:ext>
            </a:extLst>
          </p:cNvPr>
          <p:cNvSpPr>
            <a:spLocks noGrp="1"/>
          </p:cNvSpPr>
          <p:nvPr>
            <p:ph type="title"/>
          </p:nvPr>
        </p:nvSpPr>
        <p:spPr>
          <a:xfrm>
            <a:off x="7309488" y="349167"/>
            <a:ext cx="4195713" cy="1325563"/>
          </a:xfrm>
        </p:spPr>
        <p:txBody>
          <a:bodyPr/>
          <a:lstStyle/>
          <a:p>
            <a:r>
              <a:rPr lang="en-NZ" dirty="0">
                <a:solidFill>
                  <a:srgbClr val="1F8DBF"/>
                </a:solidFill>
              </a:rPr>
              <a:t>John 12: 1-11  </a:t>
            </a:r>
          </a:p>
        </p:txBody>
      </p:sp>
      <p:sp>
        <p:nvSpPr>
          <p:cNvPr id="3" name="Content Placeholder 2">
            <a:extLst>
              <a:ext uri="{FF2B5EF4-FFF2-40B4-BE49-F238E27FC236}">
                <a16:creationId xmlns:a16="http://schemas.microsoft.com/office/drawing/2014/main" id="{540639FC-B60B-0EDD-8B4A-E5E06E1B6586}"/>
              </a:ext>
            </a:extLst>
          </p:cNvPr>
          <p:cNvSpPr>
            <a:spLocks noGrp="1"/>
          </p:cNvSpPr>
          <p:nvPr>
            <p:ph idx="1"/>
          </p:nvPr>
        </p:nvSpPr>
        <p:spPr>
          <a:xfrm>
            <a:off x="7158087" y="2048497"/>
            <a:ext cx="4498516" cy="4644534"/>
          </a:xfrm>
        </p:spPr>
        <p:txBody>
          <a:bodyPr>
            <a:normAutofit/>
          </a:bodyPr>
          <a:lstStyle/>
          <a:p>
            <a:pPr marL="0" indent="0">
              <a:lnSpc>
                <a:spcPct val="100000"/>
              </a:lnSpc>
              <a:spcBef>
                <a:spcPts val="0"/>
              </a:spcBef>
              <a:spcAft>
                <a:spcPts val="600"/>
              </a:spcAft>
              <a:buNone/>
            </a:pPr>
            <a:r>
              <a:rPr lang="en-GB" sz="2000" baseline="30000" dirty="0"/>
              <a:t>1 </a:t>
            </a:r>
            <a:r>
              <a:rPr lang="en-GB" sz="2000" dirty="0"/>
              <a:t>Six days before the Passover, Jesus came to Bethany, where Lazarus lived, whom Jesus had raised from the dead. </a:t>
            </a:r>
            <a:r>
              <a:rPr lang="en-GB" sz="2000" baseline="30000" dirty="0"/>
              <a:t>2 </a:t>
            </a:r>
            <a:r>
              <a:rPr lang="en-GB" sz="2000" dirty="0"/>
              <a:t>Here a dinner was given in Jesus’ honour. </a:t>
            </a:r>
            <a:r>
              <a:rPr lang="en-GB" sz="2000" b="1" dirty="0"/>
              <a:t>Martha served</a:t>
            </a:r>
            <a:r>
              <a:rPr lang="en-GB" sz="2000" dirty="0"/>
              <a:t>, while Lazarus was among those reclining at the table with him. </a:t>
            </a:r>
            <a:r>
              <a:rPr lang="en-GB" sz="2000" baseline="30000" dirty="0"/>
              <a:t>3 </a:t>
            </a:r>
            <a:r>
              <a:rPr lang="en-GB" sz="2000" dirty="0"/>
              <a:t>Then Mary took about a half a litre of pure nard, an expensive perfume; she poured it on Jesus’ feet and wiped his feet with her hair. And the house was filled with the fragrance of the perfume. …</a:t>
            </a:r>
          </a:p>
          <a:p>
            <a:pPr marL="0" indent="0">
              <a:buNone/>
            </a:pPr>
            <a:endParaRPr lang="en-NZ" dirty="0"/>
          </a:p>
        </p:txBody>
      </p:sp>
      <p:pic>
        <p:nvPicPr>
          <p:cNvPr id="5" name="Picture 4" descr="A group of people sitting at a table&#10;&#10;AI-generated content may be incorrect.">
            <a:extLst>
              <a:ext uri="{FF2B5EF4-FFF2-40B4-BE49-F238E27FC236}">
                <a16:creationId xmlns:a16="http://schemas.microsoft.com/office/drawing/2014/main" id="{789F7DBC-FFC5-CC07-B1DC-845E73A96A47}"/>
              </a:ext>
            </a:extLst>
          </p:cNvPr>
          <p:cNvPicPr>
            <a:picLocks noChangeAspect="1"/>
          </p:cNvPicPr>
          <p:nvPr/>
        </p:nvPicPr>
        <p:blipFill>
          <a:blip r:embed="rId2">
            <a:extLst>
              <a:ext uri="{28A0092B-C50C-407E-A947-70E740481C1C}">
                <a14:useLocalDpi xmlns:a14="http://schemas.microsoft.com/office/drawing/2010/main" val="0"/>
              </a:ext>
            </a:extLst>
          </a:blip>
          <a:srcRect l="3356" t="-942" r="1916" b="942"/>
          <a:stretch/>
        </p:blipFill>
        <p:spPr>
          <a:xfrm>
            <a:off x="0" y="0"/>
            <a:ext cx="6879784" cy="3349460"/>
          </a:xfrm>
          <a:prstGeom prst="rect">
            <a:avLst/>
          </a:prstGeom>
        </p:spPr>
      </p:pic>
      <p:pic>
        <p:nvPicPr>
          <p:cNvPr id="7" name="Picture 6" descr="A person in a red robe&#10;&#10;AI-generated content may be incorrect.">
            <a:extLst>
              <a:ext uri="{FF2B5EF4-FFF2-40B4-BE49-F238E27FC236}">
                <a16:creationId xmlns:a16="http://schemas.microsoft.com/office/drawing/2014/main" id="{A9DE7FA7-1D40-994C-3D3B-FB626F7E4378}"/>
              </a:ext>
            </a:extLst>
          </p:cNvPr>
          <p:cNvPicPr>
            <a:picLocks noChangeAspect="1"/>
          </p:cNvPicPr>
          <p:nvPr/>
        </p:nvPicPr>
        <p:blipFill>
          <a:blip r:embed="rId3">
            <a:extLst>
              <a:ext uri="{28A0092B-C50C-407E-A947-70E740481C1C}">
                <a14:useLocalDpi xmlns:a14="http://schemas.microsoft.com/office/drawing/2010/main" val="0"/>
              </a:ext>
            </a:extLst>
          </a:blip>
          <a:srcRect t="1660" b="8459"/>
          <a:stretch/>
        </p:blipFill>
        <p:spPr>
          <a:xfrm>
            <a:off x="3538746" y="3429000"/>
            <a:ext cx="3341038" cy="3429000"/>
          </a:xfrm>
          <a:prstGeom prst="rect">
            <a:avLst/>
          </a:prstGeom>
        </p:spPr>
      </p:pic>
      <p:pic>
        <p:nvPicPr>
          <p:cNvPr id="9" name="Picture 8" descr="A painting of a person holding a basket of bread&#10;&#10;AI-generated content may be incorrect.">
            <a:extLst>
              <a:ext uri="{FF2B5EF4-FFF2-40B4-BE49-F238E27FC236}">
                <a16:creationId xmlns:a16="http://schemas.microsoft.com/office/drawing/2014/main" id="{E25C53DA-BD7D-DD91-DC54-B3D0F19BC473}"/>
              </a:ext>
            </a:extLst>
          </p:cNvPr>
          <p:cNvPicPr>
            <a:picLocks noChangeAspect="1"/>
          </p:cNvPicPr>
          <p:nvPr/>
        </p:nvPicPr>
        <p:blipFill>
          <a:blip r:embed="rId4">
            <a:extLst>
              <a:ext uri="{28A0092B-C50C-407E-A947-70E740481C1C}">
                <a14:useLocalDpi xmlns:a14="http://schemas.microsoft.com/office/drawing/2010/main" val="0"/>
              </a:ext>
            </a:extLst>
          </a:blip>
          <a:srcRect l="8298" r="4520"/>
          <a:stretch/>
        </p:blipFill>
        <p:spPr>
          <a:xfrm>
            <a:off x="0" y="3429000"/>
            <a:ext cx="3458818" cy="3429000"/>
          </a:xfrm>
          <a:prstGeom prst="rect">
            <a:avLst/>
          </a:prstGeom>
        </p:spPr>
      </p:pic>
    </p:spTree>
    <p:extLst>
      <p:ext uri="{BB962C8B-B14F-4D97-AF65-F5344CB8AC3E}">
        <p14:creationId xmlns:p14="http://schemas.microsoft.com/office/powerpoint/2010/main" val="38072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C96720-ECDC-67EE-875E-82AE9D70119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and person&#10;&#10;AI-generated content may be incorrect.">
            <a:extLst>
              <a:ext uri="{FF2B5EF4-FFF2-40B4-BE49-F238E27FC236}">
                <a16:creationId xmlns:a16="http://schemas.microsoft.com/office/drawing/2014/main" id="{4ECBB60D-FF96-1583-C442-5CA2D7788052}"/>
              </a:ext>
            </a:extLst>
          </p:cNvPr>
          <p:cNvPicPr>
            <a:picLocks noChangeAspect="1"/>
          </p:cNvPicPr>
          <p:nvPr/>
        </p:nvPicPr>
        <p:blipFill>
          <a:blip r:embed="rId2">
            <a:extLst>
              <a:ext uri="{28A0092B-C50C-407E-A947-70E740481C1C}">
                <a14:useLocalDpi xmlns:a14="http://schemas.microsoft.com/office/drawing/2010/main" val="0"/>
              </a:ext>
            </a:extLst>
          </a:blip>
          <a:srcRect t="934" b="1361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FA3D58-4B19-9444-3AFE-21872D2ACE1A}"/>
              </a:ext>
            </a:extLst>
          </p:cNvPr>
          <p:cNvSpPr>
            <a:spLocks noGrp="1"/>
          </p:cNvSpPr>
          <p:nvPr>
            <p:ph type="title"/>
          </p:nvPr>
        </p:nvSpPr>
        <p:spPr>
          <a:xfrm>
            <a:off x="8172633" y="400475"/>
            <a:ext cx="3431764" cy="1006475"/>
          </a:xfrm>
        </p:spPr>
        <p:txBody>
          <a:bodyPr>
            <a:normAutofit/>
          </a:bodyPr>
          <a:lstStyle/>
          <a:p>
            <a:r>
              <a:rPr lang="en-NZ" sz="4000" dirty="0">
                <a:solidFill>
                  <a:srgbClr val="1F8DBF"/>
                </a:solidFill>
              </a:rPr>
              <a:t>Martha’s story</a:t>
            </a:r>
          </a:p>
        </p:txBody>
      </p:sp>
      <p:sp>
        <p:nvSpPr>
          <p:cNvPr id="3" name="Content Placeholder 2">
            <a:extLst>
              <a:ext uri="{FF2B5EF4-FFF2-40B4-BE49-F238E27FC236}">
                <a16:creationId xmlns:a16="http://schemas.microsoft.com/office/drawing/2014/main" id="{FE4AC10C-81B8-CA4A-3BA1-BCC1C540CAB9}"/>
              </a:ext>
            </a:extLst>
          </p:cNvPr>
          <p:cNvSpPr>
            <a:spLocks noGrp="1"/>
          </p:cNvSpPr>
          <p:nvPr>
            <p:ph idx="1"/>
          </p:nvPr>
        </p:nvSpPr>
        <p:spPr>
          <a:xfrm>
            <a:off x="8167924" y="1952385"/>
            <a:ext cx="3431764" cy="3843780"/>
          </a:xfrm>
        </p:spPr>
        <p:txBody>
          <a:bodyPr>
            <a:normAutofit/>
          </a:bodyPr>
          <a:lstStyle/>
          <a:p>
            <a:pPr marL="0" indent="0">
              <a:lnSpc>
                <a:spcPct val="100000"/>
              </a:lnSpc>
              <a:spcBef>
                <a:spcPts val="0"/>
              </a:spcBef>
              <a:buNone/>
            </a:pPr>
            <a:r>
              <a:rPr lang="en-GB" sz="2400" dirty="0"/>
              <a:t>Martha … </a:t>
            </a:r>
          </a:p>
          <a:p>
            <a:pPr marL="0" indent="0">
              <a:lnSpc>
                <a:spcPct val="100000"/>
              </a:lnSpc>
              <a:spcBef>
                <a:spcPts val="0"/>
              </a:spcBef>
              <a:buNone/>
            </a:pPr>
            <a:r>
              <a:rPr lang="en-GB" sz="2400" dirty="0"/>
              <a:t>      </a:t>
            </a:r>
          </a:p>
          <a:p>
            <a:pPr marL="0" indent="0">
              <a:lnSpc>
                <a:spcPct val="100000"/>
              </a:lnSpc>
              <a:spcBef>
                <a:spcPts val="0"/>
              </a:spcBef>
              <a:buNone/>
            </a:pPr>
            <a:r>
              <a:rPr lang="en-GB" sz="2400" dirty="0"/>
              <a:t> … to whom Jesus said</a:t>
            </a:r>
          </a:p>
          <a:p>
            <a:pPr marL="0" indent="0">
              <a:lnSpc>
                <a:spcPct val="110000"/>
              </a:lnSpc>
              <a:spcBef>
                <a:spcPts val="0"/>
              </a:spcBef>
              <a:spcAft>
                <a:spcPts val="1200"/>
              </a:spcAft>
              <a:buNone/>
            </a:pPr>
            <a:r>
              <a:rPr lang="en-GB" sz="2400" dirty="0">
                <a:solidFill>
                  <a:srgbClr val="C00000"/>
                </a:solidFill>
              </a:rPr>
              <a:t>“I am the resurrection and the life.” </a:t>
            </a:r>
            <a:r>
              <a:rPr lang="en-GB" sz="2400" dirty="0"/>
              <a:t> </a:t>
            </a:r>
          </a:p>
          <a:p>
            <a:pPr marL="0" indent="0">
              <a:lnSpc>
                <a:spcPct val="110000"/>
              </a:lnSpc>
              <a:spcBef>
                <a:spcPts val="0"/>
              </a:spcBef>
              <a:spcAft>
                <a:spcPts val="1200"/>
              </a:spcAft>
              <a:buNone/>
            </a:pPr>
            <a:r>
              <a:rPr lang="en-GB" sz="2400" dirty="0"/>
              <a:t>And Martha replied, “Yes, Lord, I believe.”</a:t>
            </a:r>
            <a:endParaRPr lang="en-NZ" sz="2400" dirty="0"/>
          </a:p>
        </p:txBody>
      </p:sp>
      <p:sp>
        <p:nvSpPr>
          <p:cNvPr id="7" name="TextBox 6">
            <a:extLst>
              <a:ext uri="{FF2B5EF4-FFF2-40B4-BE49-F238E27FC236}">
                <a16:creationId xmlns:a16="http://schemas.microsoft.com/office/drawing/2014/main" id="{64FB3733-CF2B-0C6B-CAC4-6A11E1903F81}"/>
              </a:ext>
            </a:extLst>
          </p:cNvPr>
          <p:cNvSpPr txBox="1"/>
          <p:nvPr/>
        </p:nvSpPr>
        <p:spPr>
          <a:xfrm>
            <a:off x="65988" y="6550213"/>
            <a:ext cx="1414020" cy="307777"/>
          </a:xfrm>
          <a:prstGeom prst="rect">
            <a:avLst/>
          </a:prstGeom>
          <a:noFill/>
        </p:spPr>
        <p:txBody>
          <a:bodyPr wrap="square">
            <a:spAutoFit/>
          </a:bodyPr>
          <a:lstStyle/>
          <a:p>
            <a:r>
              <a:rPr lang="en-NZ" sz="1400" dirty="0">
                <a:solidFill>
                  <a:schemeClr val="bg1"/>
                </a:solidFill>
                <a:latin typeface="Times New Roman" panose="02020603050405020304" pitchFamily="18" charset="0"/>
                <a:cs typeface="Times New Roman" panose="02020603050405020304" pitchFamily="18" charset="0"/>
              </a:rPr>
              <a:t>Debbie Clark Art</a:t>
            </a:r>
          </a:p>
        </p:txBody>
      </p:sp>
    </p:spTree>
    <p:extLst>
      <p:ext uri="{BB962C8B-B14F-4D97-AF65-F5344CB8AC3E}">
        <p14:creationId xmlns:p14="http://schemas.microsoft.com/office/powerpoint/2010/main" val="293235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0F9"/>
        </a:solidFill>
        <a:effectLst/>
      </p:bgPr>
    </p:bg>
    <p:spTree>
      <p:nvGrpSpPr>
        <p:cNvPr id="1" name="">
          <a:extLst>
            <a:ext uri="{FF2B5EF4-FFF2-40B4-BE49-F238E27FC236}">
              <a16:creationId xmlns:a16="http://schemas.microsoft.com/office/drawing/2014/main" id="{30B83D75-D7D6-B2B4-8C9B-C84E06CE1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3C439-CE58-9C06-DBE1-F250FB164DB0}"/>
              </a:ext>
            </a:extLst>
          </p:cNvPr>
          <p:cNvSpPr>
            <a:spLocks noGrp="1"/>
          </p:cNvSpPr>
          <p:nvPr>
            <p:ph type="title"/>
          </p:nvPr>
        </p:nvSpPr>
        <p:spPr>
          <a:xfrm>
            <a:off x="504826" y="365126"/>
            <a:ext cx="7862740" cy="831866"/>
          </a:xfrm>
        </p:spPr>
        <p:txBody>
          <a:bodyPr/>
          <a:lstStyle/>
          <a:p>
            <a:r>
              <a:rPr lang="en-NZ" dirty="0">
                <a:solidFill>
                  <a:srgbClr val="1F8DBF"/>
                </a:solidFill>
              </a:rPr>
              <a:t>Tour of the Gospels</a:t>
            </a:r>
          </a:p>
        </p:txBody>
      </p:sp>
      <p:graphicFrame>
        <p:nvGraphicFramePr>
          <p:cNvPr id="4" name="Content Placeholder 3">
            <a:extLst>
              <a:ext uri="{FF2B5EF4-FFF2-40B4-BE49-F238E27FC236}">
                <a16:creationId xmlns:a16="http://schemas.microsoft.com/office/drawing/2014/main" id="{8FE28B7A-B128-229A-6F02-8DB63AC1F279}"/>
              </a:ext>
            </a:extLst>
          </p:cNvPr>
          <p:cNvGraphicFramePr>
            <a:graphicFrameLocks noGrp="1"/>
          </p:cNvGraphicFramePr>
          <p:nvPr>
            <p:ph idx="1"/>
            <p:extLst>
              <p:ext uri="{D42A27DB-BD31-4B8C-83A1-F6EECF244321}">
                <p14:modId xmlns:p14="http://schemas.microsoft.com/office/powerpoint/2010/main" val="460167534"/>
              </p:ext>
            </p:extLst>
          </p:nvPr>
        </p:nvGraphicFramePr>
        <p:xfrm>
          <a:off x="1234911" y="1434397"/>
          <a:ext cx="6567514" cy="4760692"/>
        </p:xfrm>
        <a:graphic>
          <a:graphicData uri="http://schemas.openxmlformats.org/drawingml/2006/table">
            <a:tbl>
              <a:tblPr firstRow="1" firstCol="1" bandRow="1"/>
              <a:tblGrid>
                <a:gridCol w="1848142">
                  <a:extLst>
                    <a:ext uri="{9D8B030D-6E8A-4147-A177-3AD203B41FA5}">
                      <a16:colId xmlns:a16="http://schemas.microsoft.com/office/drawing/2014/main" val="4049348347"/>
                    </a:ext>
                  </a:extLst>
                </a:gridCol>
                <a:gridCol w="1473837">
                  <a:extLst>
                    <a:ext uri="{9D8B030D-6E8A-4147-A177-3AD203B41FA5}">
                      <a16:colId xmlns:a16="http://schemas.microsoft.com/office/drawing/2014/main" val="2003200509"/>
                    </a:ext>
                  </a:extLst>
                </a:gridCol>
                <a:gridCol w="1534740">
                  <a:extLst>
                    <a:ext uri="{9D8B030D-6E8A-4147-A177-3AD203B41FA5}">
                      <a16:colId xmlns:a16="http://schemas.microsoft.com/office/drawing/2014/main" val="3183030297"/>
                    </a:ext>
                  </a:extLst>
                </a:gridCol>
                <a:gridCol w="1583703">
                  <a:extLst>
                    <a:ext uri="{9D8B030D-6E8A-4147-A177-3AD203B41FA5}">
                      <a16:colId xmlns:a16="http://schemas.microsoft.com/office/drawing/2014/main" val="677648826"/>
                    </a:ext>
                  </a:extLst>
                </a:gridCol>
                <a:gridCol w="127092">
                  <a:extLst>
                    <a:ext uri="{9D8B030D-6E8A-4147-A177-3AD203B41FA5}">
                      <a16:colId xmlns:a16="http://schemas.microsoft.com/office/drawing/2014/main" val="774529562"/>
                    </a:ext>
                  </a:extLst>
                </a:gridCol>
              </a:tblGrid>
              <a:tr h="1074325">
                <a:tc>
                  <a:txBody>
                    <a:bodyPr/>
                    <a:lstStyle/>
                    <a:p>
                      <a:pPr indent="0">
                        <a:lnSpc>
                          <a:spcPct val="100000"/>
                        </a:lnSpc>
                        <a:spcAft>
                          <a:spcPts val="0"/>
                        </a:spcAft>
                        <a:buNone/>
                      </a:pPr>
                      <a:r>
                        <a:rPr lang="en-NZ" sz="3600" kern="100" dirty="0">
                          <a:solidFill>
                            <a:srgbClr val="C00000"/>
                          </a:solidFill>
                          <a:effectLst/>
                          <a:latin typeface="Abadi" panose="020B0604020104020204" pitchFamily="34" charset="0"/>
                          <a:ea typeface="Aptos" panose="020B0004020202020204" pitchFamily="34" charset="0"/>
                          <a:cs typeface="Arial" panose="020B0604020202020204" pitchFamily="34" charset="0"/>
                        </a:rPr>
                        <a:t> </a:t>
                      </a:r>
                      <a:endParaRPr lang="en-NZ" sz="36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indent="0" algn="ctr">
                        <a:lnSpc>
                          <a:spcPct val="100000"/>
                        </a:lnSpc>
                        <a:spcAft>
                          <a:spcPts val="0"/>
                        </a:spcAft>
                        <a:buNone/>
                      </a:pPr>
                      <a:r>
                        <a:rPr lang="en-NZ" sz="3600" b="1" kern="100" dirty="0">
                          <a:solidFill>
                            <a:srgbClr val="C00000"/>
                          </a:solidFill>
                          <a:effectLst/>
                          <a:latin typeface="Abadi" panose="020B0604020104020204" pitchFamily="34" charset="0"/>
                          <a:ea typeface="Aptos" panose="020B0004020202020204" pitchFamily="34" charset="0"/>
                          <a:cs typeface="Arial" panose="020B0604020202020204" pitchFamily="34" charset="0"/>
                        </a:rPr>
                        <a:t>Martha</a:t>
                      </a:r>
                      <a:endParaRPr lang="en-NZ" sz="36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EF3E2"/>
                    </a:solidFill>
                  </a:tcPr>
                </a:tc>
                <a:tc>
                  <a:txBody>
                    <a:bodyPr/>
                    <a:lstStyle/>
                    <a:p>
                      <a:pPr indent="0" algn="ctr">
                        <a:lnSpc>
                          <a:spcPct val="100000"/>
                        </a:lnSpc>
                        <a:spcAft>
                          <a:spcPts val="0"/>
                        </a:spcAft>
                        <a:buNone/>
                      </a:pPr>
                      <a:r>
                        <a:rPr lang="en-NZ" sz="3600" b="1" kern="100" dirty="0">
                          <a:solidFill>
                            <a:srgbClr val="C00000"/>
                          </a:solidFill>
                          <a:effectLst/>
                          <a:latin typeface="Abadi" panose="020B0604020104020204" pitchFamily="34" charset="0"/>
                          <a:ea typeface="Aptos" panose="020B0004020202020204" pitchFamily="34" charset="0"/>
                          <a:cs typeface="Arial" panose="020B0604020202020204" pitchFamily="34" charset="0"/>
                        </a:rPr>
                        <a:t>Mary</a:t>
                      </a:r>
                      <a:endParaRPr lang="en-NZ" sz="3600" kern="100" dirty="0">
                        <a:effectLst/>
                        <a:latin typeface="Abadi" panose="020B0604020104020204" pitchFamily="34" charset="0"/>
                        <a:ea typeface="Aptos" panose="020B0004020202020204" pitchFamily="34" charset="0"/>
                        <a:cs typeface="Arial" panose="020B0604020202020204" pitchFamily="34" charset="0"/>
                      </a:endParaRPr>
                    </a:p>
                    <a:p>
                      <a:pPr indent="0" algn="ctr">
                        <a:lnSpc>
                          <a:spcPct val="100000"/>
                        </a:lnSpc>
                        <a:spcAft>
                          <a:spcPts val="0"/>
                        </a:spcAft>
                        <a:buNone/>
                      </a:pPr>
                      <a:r>
                        <a:rPr lang="en-NZ" sz="2800" kern="100" dirty="0">
                          <a:effectLst/>
                          <a:latin typeface="Abadi" panose="020B0604020104020204" pitchFamily="34" charset="0"/>
                          <a:ea typeface="Aptos" panose="020B0004020202020204" pitchFamily="34" charset="0"/>
                          <a:cs typeface="Arial" panose="020B0604020202020204" pitchFamily="34" charset="0"/>
                        </a:rPr>
                        <a:t>sister</a:t>
                      </a:r>
                    </a:p>
                  </a:txBody>
                  <a:tcPr marL="50846" marR="5084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indent="0" algn="ctr">
                        <a:lnSpc>
                          <a:spcPct val="100000"/>
                        </a:lnSpc>
                        <a:spcAft>
                          <a:spcPts val="0"/>
                        </a:spcAft>
                        <a:buNone/>
                      </a:pPr>
                      <a:r>
                        <a:rPr lang="en-NZ" sz="3600" b="1" kern="100" dirty="0">
                          <a:solidFill>
                            <a:srgbClr val="C00000"/>
                          </a:solidFill>
                          <a:effectLst/>
                          <a:latin typeface="Abadi" panose="020B0604020104020204" pitchFamily="34" charset="0"/>
                          <a:ea typeface="Aptos" panose="020B0004020202020204" pitchFamily="34" charset="0"/>
                          <a:cs typeface="Arial" panose="020B0604020202020204" pitchFamily="34" charset="0"/>
                        </a:rPr>
                        <a:t>Lazarus</a:t>
                      </a:r>
                      <a:endParaRPr lang="en-NZ" sz="3600" kern="100" dirty="0">
                        <a:effectLst/>
                        <a:latin typeface="Abadi" panose="020B0604020104020204" pitchFamily="34" charset="0"/>
                        <a:ea typeface="Aptos" panose="020B0004020202020204" pitchFamily="34" charset="0"/>
                        <a:cs typeface="Arial" panose="020B0604020202020204" pitchFamily="34" charset="0"/>
                      </a:endParaRPr>
                    </a:p>
                    <a:p>
                      <a:pPr indent="0" algn="ctr">
                        <a:lnSpc>
                          <a:spcPct val="100000"/>
                        </a:lnSpc>
                        <a:spcAft>
                          <a:spcPts val="0"/>
                        </a:spcAft>
                        <a:buNone/>
                      </a:pPr>
                      <a:r>
                        <a:rPr lang="en-NZ" sz="2800" kern="100" dirty="0">
                          <a:effectLst/>
                          <a:latin typeface="Abadi" panose="020B0604020104020204" pitchFamily="34" charset="0"/>
                          <a:ea typeface="Aptos" panose="020B0004020202020204" pitchFamily="34" charset="0"/>
                          <a:cs typeface="Arial" panose="020B0604020202020204" pitchFamily="34" charset="0"/>
                        </a:rPr>
                        <a:t>brother</a:t>
                      </a:r>
                    </a:p>
                  </a:txBody>
                  <a:tcPr marL="50846" marR="5084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indent="0">
                        <a:lnSpc>
                          <a:spcPct val="100000"/>
                        </a:lnSpc>
                        <a:spcAft>
                          <a:spcPts val="0"/>
                        </a:spcAft>
                        <a:buNone/>
                      </a:pPr>
                      <a:endParaRPr lang="en-NZ" sz="3600" kern="100" dirty="0">
                        <a:solidFill>
                          <a:schemeClr val="tx1"/>
                        </a:solidFill>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40545"/>
                  </a:ext>
                </a:extLst>
              </a:tr>
              <a:tr h="930104">
                <a:tc>
                  <a:txBody>
                    <a:bodyPr/>
                    <a:lstStyle/>
                    <a:p>
                      <a:pPr indent="0">
                        <a:lnSpc>
                          <a:spcPct val="100000"/>
                        </a:lnSpc>
                        <a:spcAft>
                          <a:spcPts val="0"/>
                        </a:spcAft>
                        <a:buNone/>
                      </a:pPr>
                      <a:r>
                        <a:rPr lang="en-NZ" sz="3600" kern="100" dirty="0">
                          <a:effectLst/>
                          <a:latin typeface="Abadi" panose="020B0604020104020204" pitchFamily="34" charset="0"/>
                          <a:ea typeface="Aptos" panose="020B0004020202020204" pitchFamily="34" charset="0"/>
                          <a:cs typeface="Arial" panose="020B0604020202020204" pitchFamily="34" charset="0"/>
                        </a:rPr>
                        <a:t>Matthew</a:t>
                      </a:r>
                    </a:p>
                  </a:txBody>
                  <a:tcPr marL="50846" marR="50846"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2"/>
                    </a:solidFill>
                  </a:tcPr>
                </a:tc>
                <a:tc>
                  <a:txBody>
                    <a:bodyPr/>
                    <a:lstStyle/>
                    <a:p>
                      <a:pPr indent="0">
                        <a:lnSpc>
                          <a:spcPct val="100000"/>
                        </a:lnSpc>
                        <a:spcAft>
                          <a:spcPts val="0"/>
                        </a:spcAft>
                        <a:buNone/>
                      </a:pPr>
                      <a:r>
                        <a:rPr lang="en-NZ" sz="4800" b="1" kern="100" dirty="0">
                          <a:solidFill>
                            <a:srgbClr val="FF9933"/>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FF9933"/>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nSpc>
                          <a:spcPct val="100000"/>
                        </a:lnSpc>
                        <a:spcAft>
                          <a:spcPts val="0"/>
                        </a:spcAft>
                        <a:buNone/>
                      </a:pP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6999806"/>
                  </a:ext>
                </a:extLst>
              </a:tr>
              <a:tr h="930104">
                <a:tc>
                  <a:txBody>
                    <a:bodyPr/>
                    <a:lstStyle/>
                    <a:p>
                      <a:pPr indent="0">
                        <a:lnSpc>
                          <a:spcPct val="100000"/>
                        </a:lnSpc>
                        <a:spcAft>
                          <a:spcPts val="0"/>
                        </a:spcAft>
                        <a:buNone/>
                      </a:pPr>
                      <a:r>
                        <a:rPr lang="en-NZ" sz="3600" kern="100" dirty="0">
                          <a:effectLst/>
                          <a:latin typeface="Abadi" panose="020B0604020104020204" pitchFamily="34" charset="0"/>
                          <a:ea typeface="Aptos" panose="020B0004020202020204" pitchFamily="34" charset="0"/>
                          <a:cs typeface="Arial" panose="020B0604020202020204" pitchFamily="34" charset="0"/>
                        </a:rPr>
                        <a:t>Mark</a:t>
                      </a:r>
                    </a:p>
                  </a:txBody>
                  <a:tcPr marL="50846" marR="50846"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2"/>
                    </a:solidFill>
                  </a:tcPr>
                </a:tc>
                <a:tc>
                  <a:txBody>
                    <a:bodyPr/>
                    <a:lstStyle/>
                    <a:p>
                      <a:pPr indent="0">
                        <a:lnSpc>
                          <a:spcPct val="100000"/>
                        </a:lnSpc>
                        <a:spcAft>
                          <a:spcPts val="0"/>
                        </a:spcAft>
                        <a:buNone/>
                      </a:pPr>
                      <a:r>
                        <a:rPr lang="en-NZ" sz="4800" b="1" kern="100" dirty="0">
                          <a:solidFill>
                            <a:srgbClr val="FF9933"/>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FF9933"/>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494683"/>
                  </a:ext>
                </a:extLst>
              </a:tr>
              <a:tr h="896055">
                <a:tc>
                  <a:txBody>
                    <a:bodyPr/>
                    <a:lstStyle/>
                    <a:p>
                      <a:pPr indent="0">
                        <a:lnSpc>
                          <a:spcPct val="100000"/>
                        </a:lnSpc>
                        <a:spcAft>
                          <a:spcPts val="0"/>
                        </a:spcAft>
                        <a:buNone/>
                      </a:pPr>
                      <a:r>
                        <a:rPr lang="en-NZ" sz="3600" kern="100" dirty="0">
                          <a:effectLst/>
                          <a:latin typeface="Abadi" panose="020B0604020104020204" pitchFamily="34" charset="0"/>
                          <a:ea typeface="Aptos" panose="020B0004020202020204" pitchFamily="34" charset="0"/>
                          <a:cs typeface="Arial" panose="020B0604020202020204" pitchFamily="34" charset="0"/>
                        </a:rPr>
                        <a:t>Luke</a:t>
                      </a:r>
                    </a:p>
                  </a:txBody>
                  <a:tcPr marL="50846" marR="50846"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2"/>
                    </a:solid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3468565"/>
                  </a:ext>
                </a:extLst>
              </a:tr>
              <a:tr h="930104">
                <a:tc>
                  <a:txBody>
                    <a:bodyPr/>
                    <a:lstStyle/>
                    <a:p>
                      <a:pPr indent="0">
                        <a:lnSpc>
                          <a:spcPct val="100000"/>
                        </a:lnSpc>
                        <a:spcAft>
                          <a:spcPts val="0"/>
                        </a:spcAft>
                        <a:buNone/>
                      </a:pPr>
                      <a:r>
                        <a:rPr lang="en-NZ" sz="3600" kern="100" dirty="0">
                          <a:effectLst/>
                          <a:latin typeface="Abadi" panose="020B0604020104020204" pitchFamily="34" charset="0"/>
                          <a:ea typeface="Aptos" panose="020B0004020202020204" pitchFamily="34" charset="0"/>
                          <a:cs typeface="Arial" panose="020B0604020202020204" pitchFamily="34" charset="0"/>
                        </a:rPr>
                        <a:t>John </a:t>
                      </a:r>
                    </a:p>
                  </a:txBody>
                  <a:tcPr marL="50846" marR="50846"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2"/>
                    </a:solid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9324995"/>
                  </a:ext>
                </a:extLst>
              </a:tr>
            </a:tbl>
          </a:graphicData>
        </a:graphic>
      </p:graphicFrame>
      <p:pic>
        <p:nvPicPr>
          <p:cNvPr id="5" name="Picture 4">
            <a:extLst>
              <a:ext uri="{FF2B5EF4-FFF2-40B4-BE49-F238E27FC236}">
                <a16:creationId xmlns:a16="http://schemas.microsoft.com/office/drawing/2014/main" id="{EF6BE944-B051-394D-D5D5-5E7272508F73}"/>
              </a:ext>
            </a:extLst>
          </p:cNvPr>
          <p:cNvPicPr>
            <a:picLocks noChangeAspect="1"/>
          </p:cNvPicPr>
          <p:nvPr/>
        </p:nvPicPr>
        <p:blipFill>
          <a:blip r:embed="rId2">
            <a:extLst>
              <a:ext uri="{28A0092B-C50C-407E-A947-70E740481C1C}">
                <a14:useLocalDpi xmlns:a14="http://schemas.microsoft.com/office/drawing/2010/main" val="0"/>
              </a:ext>
            </a:extLst>
          </a:blip>
          <a:srcRect b="9152"/>
          <a:stretch/>
        </p:blipFill>
        <p:spPr>
          <a:xfrm>
            <a:off x="9079511" y="2199823"/>
            <a:ext cx="3112489" cy="2349528"/>
          </a:xfrm>
          <a:prstGeom prst="rect">
            <a:avLst/>
          </a:prstGeom>
        </p:spPr>
      </p:pic>
      <p:pic>
        <p:nvPicPr>
          <p:cNvPr id="7" name="Picture 6">
            <a:extLst>
              <a:ext uri="{FF2B5EF4-FFF2-40B4-BE49-F238E27FC236}">
                <a16:creationId xmlns:a16="http://schemas.microsoft.com/office/drawing/2014/main" id="{3F46E20F-6CAC-63BE-8632-231BAC78EC4C}"/>
              </a:ext>
            </a:extLst>
          </p:cNvPr>
          <p:cNvPicPr>
            <a:picLocks noChangeAspect="1"/>
          </p:cNvPicPr>
          <p:nvPr/>
        </p:nvPicPr>
        <p:blipFill>
          <a:blip r:embed="rId3">
            <a:extLst>
              <a:ext uri="{28A0092B-C50C-407E-A947-70E740481C1C}">
                <a14:useLocalDpi xmlns:a14="http://schemas.microsoft.com/office/drawing/2010/main" val="0"/>
              </a:ext>
            </a:extLst>
          </a:blip>
          <a:srcRect l="3538" t="3382" r="4832"/>
          <a:stretch/>
        </p:blipFill>
        <p:spPr>
          <a:xfrm>
            <a:off x="9079510" y="4658177"/>
            <a:ext cx="3112489" cy="2192723"/>
          </a:xfrm>
          <a:prstGeom prst="rect">
            <a:avLst/>
          </a:prstGeom>
        </p:spPr>
      </p:pic>
      <p:pic>
        <p:nvPicPr>
          <p:cNvPr id="9" name="Picture 8">
            <a:extLst>
              <a:ext uri="{FF2B5EF4-FFF2-40B4-BE49-F238E27FC236}">
                <a16:creationId xmlns:a16="http://schemas.microsoft.com/office/drawing/2014/main" id="{6FA2030A-9885-D1A6-A0D4-A6E3BADD6C4D}"/>
              </a:ext>
            </a:extLst>
          </p:cNvPr>
          <p:cNvPicPr>
            <a:picLocks noChangeAspect="1"/>
          </p:cNvPicPr>
          <p:nvPr/>
        </p:nvPicPr>
        <p:blipFill>
          <a:blip r:embed="rId4">
            <a:extLst>
              <a:ext uri="{28A0092B-C50C-407E-A947-70E740481C1C}">
                <a14:useLocalDpi xmlns:a14="http://schemas.microsoft.com/office/drawing/2010/main" val="0"/>
              </a:ext>
            </a:extLst>
          </a:blip>
          <a:srcRect t="-1" b="10086"/>
          <a:stretch/>
        </p:blipFill>
        <p:spPr>
          <a:xfrm>
            <a:off x="9079511" y="-2"/>
            <a:ext cx="3112490" cy="2097489"/>
          </a:xfrm>
          <a:prstGeom prst="rect">
            <a:avLst/>
          </a:prstGeom>
        </p:spPr>
      </p:pic>
      <p:sp>
        <p:nvSpPr>
          <p:cNvPr id="3" name="TextBox 2">
            <a:extLst>
              <a:ext uri="{FF2B5EF4-FFF2-40B4-BE49-F238E27FC236}">
                <a16:creationId xmlns:a16="http://schemas.microsoft.com/office/drawing/2014/main" id="{10698532-42A4-9B85-5D7B-43A2490C8FB3}"/>
              </a:ext>
            </a:extLst>
          </p:cNvPr>
          <p:cNvSpPr txBox="1"/>
          <p:nvPr/>
        </p:nvSpPr>
        <p:spPr>
          <a:xfrm>
            <a:off x="7315200" y="6508365"/>
            <a:ext cx="1764310" cy="276999"/>
          </a:xfrm>
          <a:prstGeom prst="rect">
            <a:avLst/>
          </a:prstGeom>
          <a:noFill/>
        </p:spPr>
        <p:txBody>
          <a:bodyPr wrap="square" rtlCol="0">
            <a:spAutoFit/>
          </a:bodyPr>
          <a:lstStyle/>
          <a:p>
            <a:r>
              <a:rPr lang="en-NZ" sz="1200" dirty="0">
                <a:latin typeface="Times New Roman" panose="02020603050405020304" pitchFamily="18" charset="0"/>
                <a:cs typeface="Times New Roman" panose="02020603050405020304" pitchFamily="18" charset="0"/>
              </a:rPr>
              <a:t>centre: Debbie Clark Art</a:t>
            </a:r>
          </a:p>
        </p:txBody>
      </p:sp>
      <p:sp>
        <p:nvSpPr>
          <p:cNvPr id="6" name="TextBox 5">
            <a:extLst>
              <a:ext uri="{FF2B5EF4-FFF2-40B4-BE49-F238E27FC236}">
                <a16:creationId xmlns:a16="http://schemas.microsoft.com/office/drawing/2014/main" id="{205566C6-A85B-38F0-B33D-D0325AF3D0CB}"/>
              </a:ext>
            </a:extLst>
          </p:cNvPr>
          <p:cNvSpPr txBox="1"/>
          <p:nvPr/>
        </p:nvSpPr>
        <p:spPr>
          <a:xfrm>
            <a:off x="504826" y="6432494"/>
            <a:ext cx="2286000" cy="338554"/>
          </a:xfrm>
          <a:prstGeom prst="rect">
            <a:avLst/>
          </a:prstGeom>
          <a:noFill/>
          <a:ln w="3175">
            <a:solidFill>
              <a:srgbClr val="1F8DBF"/>
            </a:solidFill>
          </a:ln>
        </p:spPr>
        <p:txBody>
          <a:bodyPr wrap="square" rtlCol="0">
            <a:spAutoFit/>
          </a:bodyPr>
          <a:lstStyle/>
          <a:p>
            <a:r>
              <a:rPr lang="en-NZ" sz="1600" dirty="0">
                <a:solidFill>
                  <a:srgbClr val="00B050"/>
                </a:solidFill>
                <a:sym typeface="Wingdings" panose="05000000000000000000" pitchFamily="2" charset="2"/>
              </a:rPr>
              <a:t></a:t>
            </a:r>
            <a:r>
              <a:rPr lang="en-NZ" sz="1600" dirty="0">
                <a:solidFill>
                  <a:srgbClr val="00B050"/>
                </a:solidFill>
              </a:rPr>
              <a:t>named   </a:t>
            </a:r>
            <a:r>
              <a:rPr lang="en-NZ" sz="1600" dirty="0">
                <a:solidFill>
                  <a:srgbClr val="F4833E"/>
                </a:solidFill>
                <a:sym typeface="Wingdings" panose="05000000000000000000" pitchFamily="2" charset="2"/>
              </a:rPr>
              <a:t></a:t>
            </a:r>
            <a:r>
              <a:rPr lang="en-NZ" sz="1600" dirty="0">
                <a:solidFill>
                  <a:srgbClr val="F4833E"/>
                </a:solidFill>
              </a:rPr>
              <a:t>unnamed</a:t>
            </a:r>
          </a:p>
        </p:txBody>
      </p:sp>
    </p:spTree>
    <p:extLst>
      <p:ext uri="{BB962C8B-B14F-4D97-AF65-F5344CB8AC3E}">
        <p14:creationId xmlns:p14="http://schemas.microsoft.com/office/powerpoint/2010/main" val="337369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0F9"/>
        </a:solidFill>
        <a:effectLst/>
      </p:bgPr>
    </p:bg>
    <p:spTree>
      <p:nvGrpSpPr>
        <p:cNvPr id="1" name="">
          <a:extLst>
            <a:ext uri="{FF2B5EF4-FFF2-40B4-BE49-F238E27FC236}">
              <a16:creationId xmlns:a16="http://schemas.microsoft.com/office/drawing/2014/main" id="{C4C66ABC-BC00-41F3-8DC5-F718F9972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81EE7-E167-18F4-9C64-317DEB2A12DE}"/>
              </a:ext>
            </a:extLst>
          </p:cNvPr>
          <p:cNvSpPr>
            <a:spLocks noGrp="1"/>
          </p:cNvSpPr>
          <p:nvPr>
            <p:ph type="title"/>
          </p:nvPr>
        </p:nvSpPr>
        <p:spPr>
          <a:xfrm>
            <a:off x="504826" y="365126"/>
            <a:ext cx="7862740" cy="831866"/>
          </a:xfrm>
        </p:spPr>
        <p:txBody>
          <a:bodyPr/>
          <a:lstStyle/>
          <a:p>
            <a:r>
              <a:rPr lang="en-NZ" dirty="0">
                <a:solidFill>
                  <a:srgbClr val="1F8DBF"/>
                </a:solidFill>
              </a:rPr>
              <a:t>Tour of the Gospels</a:t>
            </a:r>
          </a:p>
        </p:txBody>
      </p:sp>
      <p:pic>
        <p:nvPicPr>
          <p:cNvPr id="5" name="Picture 4">
            <a:extLst>
              <a:ext uri="{FF2B5EF4-FFF2-40B4-BE49-F238E27FC236}">
                <a16:creationId xmlns:a16="http://schemas.microsoft.com/office/drawing/2014/main" id="{D30C8D27-D090-9D6C-A9CB-A13AAE90E0C6}"/>
              </a:ext>
            </a:extLst>
          </p:cNvPr>
          <p:cNvPicPr>
            <a:picLocks noChangeAspect="1"/>
          </p:cNvPicPr>
          <p:nvPr/>
        </p:nvPicPr>
        <p:blipFill>
          <a:blip r:embed="rId2">
            <a:extLst>
              <a:ext uri="{28A0092B-C50C-407E-A947-70E740481C1C}">
                <a14:useLocalDpi xmlns:a14="http://schemas.microsoft.com/office/drawing/2010/main" val="0"/>
              </a:ext>
            </a:extLst>
          </a:blip>
          <a:srcRect b="9152"/>
          <a:stretch/>
        </p:blipFill>
        <p:spPr>
          <a:xfrm>
            <a:off x="9079511" y="2199823"/>
            <a:ext cx="3112489" cy="2349528"/>
          </a:xfrm>
          <a:prstGeom prst="rect">
            <a:avLst/>
          </a:prstGeom>
        </p:spPr>
      </p:pic>
      <p:pic>
        <p:nvPicPr>
          <p:cNvPr id="7" name="Picture 6">
            <a:extLst>
              <a:ext uri="{FF2B5EF4-FFF2-40B4-BE49-F238E27FC236}">
                <a16:creationId xmlns:a16="http://schemas.microsoft.com/office/drawing/2014/main" id="{B85D2F02-4247-3486-F5B9-E1A257AEE2E2}"/>
              </a:ext>
            </a:extLst>
          </p:cNvPr>
          <p:cNvPicPr>
            <a:picLocks noChangeAspect="1"/>
          </p:cNvPicPr>
          <p:nvPr/>
        </p:nvPicPr>
        <p:blipFill>
          <a:blip r:embed="rId3">
            <a:extLst>
              <a:ext uri="{28A0092B-C50C-407E-A947-70E740481C1C}">
                <a14:useLocalDpi xmlns:a14="http://schemas.microsoft.com/office/drawing/2010/main" val="0"/>
              </a:ext>
            </a:extLst>
          </a:blip>
          <a:srcRect l="3538" t="3382" r="4832"/>
          <a:stretch/>
        </p:blipFill>
        <p:spPr>
          <a:xfrm>
            <a:off x="9079510" y="4658177"/>
            <a:ext cx="3112489" cy="2192723"/>
          </a:xfrm>
          <a:prstGeom prst="rect">
            <a:avLst/>
          </a:prstGeom>
        </p:spPr>
      </p:pic>
      <p:pic>
        <p:nvPicPr>
          <p:cNvPr id="9" name="Picture 8">
            <a:extLst>
              <a:ext uri="{FF2B5EF4-FFF2-40B4-BE49-F238E27FC236}">
                <a16:creationId xmlns:a16="http://schemas.microsoft.com/office/drawing/2014/main" id="{30CC9C7D-2454-72A6-B36B-6824CF087244}"/>
              </a:ext>
            </a:extLst>
          </p:cNvPr>
          <p:cNvPicPr>
            <a:picLocks noChangeAspect="1"/>
          </p:cNvPicPr>
          <p:nvPr/>
        </p:nvPicPr>
        <p:blipFill>
          <a:blip r:embed="rId4">
            <a:extLst>
              <a:ext uri="{28A0092B-C50C-407E-A947-70E740481C1C}">
                <a14:useLocalDpi xmlns:a14="http://schemas.microsoft.com/office/drawing/2010/main" val="0"/>
              </a:ext>
            </a:extLst>
          </a:blip>
          <a:srcRect t="-1" b="10086"/>
          <a:stretch/>
        </p:blipFill>
        <p:spPr>
          <a:xfrm>
            <a:off x="9079511" y="-2"/>
            <a:ext cx="3112490" cy="2097489"/>
          </a:xfrm>
          <a:prstGeom prst="rect">
            <a:avLst/>
          </a:prstGeom>
        </p:spPr>
      </p:pic>
      <p:sp>
        <p:nvSpPr>
          <p:cNvPr id="3" name="TextBox 2">
            <a:extLst>
              <a:ext uri="{FF2B5EF4-FFF2-40B4-BE49-F238E27FC236}">
                <a16:creationId xmlns:a16="http://schemas.microsoft.com/office/drawing/2014/main" id="{793A3449-4845-F768-6A75-C8135C0E66FB}"/>
              </a:ext>
            </a:extLst>
          </p:cNvPr>
          <p:cNvSpPr txBox="1"/>
          <p:nvPr/>
        </p:nvSpPr>
        <p:spPr>
          <a:xfrm>
            <a:off x="7315200" y="6508365"/>
            <a:ext cx="1764310" cy="276999"/>
          </a:xfrm>
          <a:prstGeom prst="rect">
            <a:avLst/>
          </a:prstGeom>
          <a:noFill/>
        </p:spPr>
        <p:txBody>
          <a:bodyPr wrap="square" rtlCol="0">
            <a:spAutoFit/>
          </a:bodyPr>
          <a:lstStyle/>
          <a:p>
            <a:r>
              <a:rPr lang="en-NZ" sz="1200" dirty="0">
                <a:latin typeface="Times New Roman" panose="02020603050405020304" pitchFamily="18" charset="0"/>
                <a:cs typeface="Times New Roman" panose="02020603050405020304" pitchFamily="18" charset="0"/>
              </a:rPr>
              <a:t>centre: Debbie Clark Art</a:t>
            </a:r>
          </a:p>
        </p:txBody>
      </p:sp>
      <p:sp>
        <p:nvSpPr>
          <p:cNvPr id="6" name="TextBox 5">
            <a:extLst>
              <a:ext uri="{FF2B5EF4-FFF2-40B4-BE49-F238E27FC236}">
                <a16:creationId xmlns:a16="http://schemas.microsoft.com/office/drawing/2014/main" id="{572D35A0-47B0-52EB-A6C4-3C55042C0792}"/>
              </a:ext>
            </a:extLst>
          </p:cNvPr>
          <p:cNvSpPr txBox="1"/>
          <p:nvPr/>
        </p:nvSpPr>
        <p:spPr>
          <a:xfrm>
            <a:off x="676275" y="6446810"/>
            <a:ext cx="2286000" cy="338554"/>
          </a:xfrm>
          <a:prstGeom prst="rect">
            <a:avLst/>
          </a:prstGeom>
          <a:noFill/>
          <a:ln w="3175">
            <a:solidFill>
              <a:srgbClr val="1F8DBF"/>
            </a:solidFill>
          </a:ln>
        </p:spPr>
        <p:txBody>
          <a:bodyPr wrap="square" rtlCol="0">
            <a:spAutoFit/>
          </a:bodyPr>
          <a:lstStyle/>
          <a:p>
            <a:r>
              <a:rPr lang="en-NZ" sz="1600" dirty="0">
                <a:solidFill>
                  <a:srgbClr val="00B050"/>
                </a:solidFill>
                <a:sym typeface="Wingdings" panose="05000000000000000000" pitchFamily="2" charset="2"/>
              </a:rPr>
              <a:t></a:t>
            </a:r>
            <a:r>
              <a:rPr lang="en-NZ" sz="1600" dirty="0">
                <a:solidFill>
                  <a:srgbClr val="00B050"/>
                </a:solidFill>
              </a:rPr>
              <a:t>named   </a:t>
            </a:r>
            <a:r>
              <a:rPr lang="en-NZ" sz="1600" dirty="0">
                <a:solidFill>
                  <a:srgbClr val="F4833E"/>
                </a:solidFill>
                <a:sym typeface="Wingdings" panose="05000000000000000000" pitchFamily="2" charset="2"/>
              </a:rPr>
              <a:t></a:t>
            </a:r>
            <a:r>
              <a:rPr lang="en-NZ" sz="1600" dirty="0">
                <a:solidFill>
                  <a:srgbClr val="F4833E"/>
                </a:solidFill>
              </a:rPr>
              <a:t>unnamed</a:t>
            </a:r>
          </a:p>
        </p:txBody>
      </p:sp>
      <p:graphicFrame>
        <p:nvGraphicFramePr>
          <p:cNvPr id="11" name="Content Placeholder 10">
            <a:extLst>
              <a:ext uri="{FF2B5EF4-FFF2-40B4-BE49-F238E27FC236}">
                <a16:creationId xmlns:a16="http://schemas.microsoft.com/office/drawing/2014/main" id="{20D19EAD-A803-5B6F-DAF2-58AC796E4141}"/>
              </a:ext>
            </a:extLst>
          </p:cNvPr>
          <p:cNvGraphicFramePr>
            <a:graphicFrameLocks noGrp="1"/>
          </p:cNvGraphicFramePr>
          <p:nvPr>
            <p:ph idx="1"/>
            <p:extLst>
              <p:ext uri="{D42A27DB-BD31-4B8C-83A1-F6EECF244321}">
                <p14:modId xmlns:p14="http://schemas.microsoft.com/office/powerpoint/2010/main" val="1324415619"/>
              </p:ext>
            </p:extLst>
          </p:nvPr>
        </p:nvGraphicFramePr>
        <p:xfrm>
          <a:off x="676275" y="1472332"/>
          <a:ext cx="7767419" cy="4760692"/>
        </p:xfrm>
        <a:graphic>
          <a:graphicData uri="http://schemas.openxmlformats.org/drawingml/2006/table">
            <a:tbl>
              <a:tblPr firstRow="1" firstCol="1" bandRow="1"/>
              <a:tblGrid>
                <a:gridCol w="1346339">
                  <a:extLst>
                    <a:ext uri="{9D8B030D-6E8A-4147-A177-3AD203B41FA5}">
                      <a16:colId xmlns:a16="http://schemas.microsoft.com/office/drawing/2014/main" val="3133040400"/>
                    </a:ext>
                  </a:extLst>
                </a:gridCol>
                <a:gridCol w="1473837">
                  <a:extLst>
                    <a:ext uri="{9D8B030D-6E8A-4147-A177-3AD203B41FA5}">
                      <a16:colId xmlns:a16="http://schemas.microsoft.com/office/drawing/2014/main" val="2020305773"/>
                    </a:ext>
                  </a:extLst>
                </a:gridCol>
                <a:gridCol w="1534740">
                  <a:extLst>
                    <a:ext uri="{9D8B030D-6E8A-4147-A177-3AD203B41FA5}">
                      <a16:colId xmlns:a16="http://schemas.microsoft.com/office/drawing/2014/main" val="2603392444"/>
                    </a:ext>
                  </a:extLst>
                </a:gridCol>
                <a:gridCol w="1583703">
                  <a:extLst>
                    <a:ext uri="{9D8B030D-6E8A-4147-A177-3AD203B41FA5}">
                      <a16:colId xmlns:a16="http://schemas.microsoft.com/office/drawing/2014/main" val="1318658831"/>
                    </a:ext>
                  </a:extLst>
                </a:gridCol>
                <a:gridCol w="1828800">
                  <a:extLst>
                    <a:ext uri="{9D8B030D-6E8A-4147-A177-3AD203B41FA5}">
                      <a16:colId xmlns:a16="http://schemas.microsoft.com/office/drawing/2014/main" val="2214464654"/>
                    </a:ext>
                  </a:extLst>
                </a:gridCol>
              </a:tblGrid>
              <a:tr h="1074325">
                <a:tc>
                  <a:txBody>
                    <a:bodyPr/>
                    <a:lstStyle/>
                    <a:p>
                      <a:pPr indent="0">
                        <a:lnSpc>
                          <a:spcPct val="100000"/>
                        </a:lnSpc>
                        <a:spcAft>
                          <a:spcPts val="0"/>
                        </a:spcAft>
                        <a:buNone/>
                      </a:pPr>
                      <a:r>
                        <a:rPr lang="en-NZ" sz="3600" kern="100" dirty="0">
                          <a:solidFill>
                            <a:srgbClr val="C00000"/>
                          </a:solidFill>
                          <a:effectLst/>
                          <a:latin typeface="Abadi" panose="020B0604020104020204" pitchFamily="34" charset="0"/>
                          <a:ea typeface="Aptos" panose="020B0004020202020204" pitchFamily="34" charset="0"/>
                          <a:cs typeface="Arial" panose="020B0604020202020204" pitchFamily="34" charset="0"/>
                        </a:rPr>
                        <a:t> </a:t>
                      </a:r>
                      <a:endParaRPr lang="en-NZ" sz="36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indent="0" algn="ctr">
                        <a:lnSpc>
                          <a:spcPct val="100000"/>
                        </a:lnSpc>
                        <a:spcAft>
                          <a:spcPts val="0"/>
                        </a:spcAft>
                        <a:buNone/>
                      </a:pPr>
                      <a:r>
                        <a:rPr lang="en-NZ" sz="3600" b="1" kern="100" dirty="0">
                          <a:solidFill>
                            <a:srgbClr val="C00000"/>
                          </a:solidFill>
                          <a:effectLst/>
                          <a:latin typeface="Abadi" panose="020B0604020104020204" pitchFamily="34" charset="0"/>
                          <a:ea typeface="Aptos" panose="020B0004020202020204" pitchFamily="34" charset="0"/>
                          <a:cs typeface="Arial" panose="020B0604020202020204" pitchFamily="34" charset="0"/>
                        </a:rPr>
                        <a:t>Martha</a:t>
                      </a:r>
                      <a:endParaRPr lang="en-NZ" sz="36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indent="0" algn="ctr">
                        <a:lnSpc>
                          <a:spcPct val="100000"/>
                        </a:lnSpc>
                        <a:spcAft>
                          <a:spcPts val="0"/>
                        </a:spcAft>
                        <a:buNone/>
                      </a:pPr>
                      <a:r>
                        <a:rPr lang="en-NZ" sz="3600" b="1" kern="100" dirty="0">
                          <a:solidFill>
                            <a:srgbClr val="C00000"/>
                          </a:solidFill>
                          <a:effectLst/>
                          <a:latin typeface="Abadi" panose="020B0604020104020204" pitchFamily="34" charset="0"/>
                          <a:ea typeface="Aptos" panose="020B0004020202020204" pitchFamily="34" charset="0"/>
                          <a:cs typeface="Arial" panose="020B0604020202020204" pitchFamily="34" charset="0"/>
                        </a:rPr>
                        <a:t>Mary</a:t>
                      </a:r>
                      <a:endParaRPr lang="en-NZ" sz="3600" kern="100" dirty="0">
                        <a:effectLst/>
                        <a:latin typeface="Abadi" panose="020B0604020104020204" pitchFamily="34" charset="0"/>
                        <a:ea typeface="Aptos" panose="020B0004020202020204" pitchFamily="34" charset="0"/>
                        <a:cs typeface="Arial" panose="020B0604020202020204" pitchFamily="34" charset="0"/>
                      </a:endParaRPr>
                    </a:p>
                    <a:p>
                      <a:pPr indent="0" algn="ctr">
                        <a:lnSpc>
                          <a:spcPct val="100000"/>
                        </a:lnSpc>
                        <a:spcAft>
                          <a:spcPts val="0"/>
                        </a:spcAft>
                        <a:buNone/>
                      </a:pPr>
                      <a:r>
                        <a:rPr lang="en-NZ" sz="2800" kern="100" dirty="0">
                          <a:effectLst/>
                          <a:latin typeface="Abadi" panose="020B0604020104020204" pitchFamily="34" charset="0"/>
                          <a:ea typeface="Aptos" panose="020B0004020202020204" pitchFamily="34" charset="0"/>
                          <a:cs typeface="Arial" panose="020B0604020202020204" pitchFamily="34" charset="0"/>
                        </a:rPr>
                        <a:t>sister</a:t>
                      </a:r>
                    </a:p>
                  </a:txBody>
                  <a:tcPr marL="50846" marR="50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indent="0" algn="ctr">
                        <a:lnSpc>
                          <a:spcPct val="100000"/>
                        </a:lnSpc>
                        <a:spcAft>
                          <a:spcPts val="0"/>
                        </a:spcAft>
                        <a:buNone/>
                      </a:pPr>
                      <a:r>
                        <a:rPr lang="en-NZ" sz="3600" b="1" kern="100" dirty="0">
                          <a:solidFill>
                            <a:srgbClr val="C00000"/>
                          </a:solidFill>
                          <a:effectLst/>
                          <a:latin typeface="Abadi" panose="020B0604020104020204" pitchFamily="34" charset="0"/>
                          <a:ea typeface="Aptos" panose="020B0004020202020204" pitchFamily="34" charset="0"/>
                          <a:cs typeface="Arial" panose="020B0604020202020204" pitchFamily="34" charset="0"/>
                        </a:rPr>
                        <a:t>Lazarus</a:t>
                      </a:r>
                      <a:endParaRPr lang="en-NZ" sz="3600" kern="100" dirty="0">
                        <a:effectLst/>
                        <a:latin typeface="Abadi" panose="020B0604020104020204" pitchFamily="34" charset="0"/>
                        <a:ea typeface="Aptos" panose="020B0004020202020204" pitchFamily="34" charset="0"/>
                        <a:cs typeface="Arial" panose="020B0604020202020204" pitchFamily="34" charset="0"/>
                      </a:endParaRPr>
                    </a:p>
                    <a:p>
                      <a:pPr indent="0" algn="ctr">
                        <a:lnSpc>
                          <a:spcPct val="100000"/>
                        </a:lnSpc>
                        <a:spcAft>
                          <a:spcPts val="0"/>
                        </a:spcAft>
                        <a:buNone/>
                      </a:pPr>
                      <a:r>
                        <a:rPr lang="en-NZ" sz="2800" kern="100" dirty="0">
                          <a:effectLst/>
                          <a:latin typeface="Abadi" panose="020B0604020104020204" pitchFamily="34" charset="0"/>
                          <a:ea typeface="Aptos" panose="020B0004020202020204" pitchFamily="34" charset="0"/>
                          <a:cs typeface="Arial" panose="020B0604020202020204" pitchFamily="34" charset="0"/>
                        </a:rPr>
                        <a:t>brother</a:t>
                      </a:r>
                    </a:p>
                  </a:txBody>
                  <a:tcPr marL="50846" marR="5084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600"/>
                        </a:spcAft>
                        <a:buNone/>
                      </a:pPr>
                      <a:r>
                        <a:rPr lang="en-NZ" sz="1900" b="1" kern="100" dirty="0">
                          <a:solidFill>
                            <a:srgbClr val="C00000"/>
                          </a:solidFill>
                          <a:effectLst/>
                          <a:latin typeface="Abadi" panose="020B0604020104020204" pitchFamily="34" charset="0"/>
                          <a:ea typeface="Aptos" panose="020B0004020202020204" pitchFamily="34" charset="0"/>
                          <a:cs typeface="Arial" panose="020B0604020202020204" pitchFamily="34" charset="0"/>
                        </a:rPr>
                        <a:t> </a:t>
                      </a:r>
                      <a:r>
                        <a:rPr lang="en-NZ" sz="3600" b="1" kern="100" dirty="0">
                          <a:solidFill>
                            <a:schemeClr val="tx1"/>
                          </a:solidFill>
                          <a:effectLst/>
                          <a:latin typeface="Abadi" panose="020B0604020104020204" pitchFamily="34" charset="0"/>
                          <a:ea typeface="Aptos" panose="020B0004020202020204" pitchFamily="34" charset="0"/>
                          <a:cs typeface="Arial" panose="020B0604020202020204" pitchFamily="34" charset="0"/>
                        </a:rPr>
                        <a:t>Bethany</a:t>
                      </a:r>
                    </a:p>
                    <a:p>
                      <a:pPr indent="0" algn="ctr">
                        <a:lnSpc>
                          <a:spcPct val="100000"/>
                        </a:lnSpc>
                        <a:spcAft>
                          <a:spcPts val="0"/>
                        </a:spcAft>
                        <a:buNone/>
                      </a:pPr>
                      <a:r>
                        <a:rPr lang="en-NZ" sz="2000" kern="100" dirty="0">
                          <a:solidFill>
                            <a:schemeClr val="tx1"/>
                          </a:solidFill>
                          <a:effectLst/>
                          <a:latin typeface="Abadi" panose="020B0604020104020204" pitchFamily="34" charset="0"/>
                          <a:ea typeface="Aptos" panose="020B0004020202020204" pitchFamily="34" charset="0"/>
                          <a:cs typeface="Arial" panose="020B0604020202020204" pitchFamily="34" charset="0"/>
                        </a:rPr>
                        <a:t>near Jerusalem</a:t>
                      </a:r>
                    </a:p>
                  </a:txBody>
                  <a:tcPr marL="50846" marR="50846" marT="0" marB="0">
                    <a:lnL w="28575"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EF3E2"/>
                    </a:solidFill>
                  </a:tcPr>
                </a:tc>
                <a:extLst>
                  <a:ext uri="{0D108BD9-81ED-4DB2-BD59-A6C34878D82A}">
                    <a16:rowId xmlns:a16="http://schemas.microsoft.com/office/drawing/2014/main" val="1663435477"/>
                  </a:ext>
                </a:extLst>
              </a:tr>
              <a:tr h="930104">
                <a:tc>
                  <a:txBody>
                    <a:bodyPr/>
                    <a:lstStyle/>
                    <a:p>
                      <a:pPr indent="0">
                        <a:lnSpc>
                          <a:spcPct val="100000"/>
                        </a:lnSpc>
                        <a:spcAft>
                          <a:spcPts val="0"/>
                        </a:spcAft>
                        <a:buNone/>
                      </a:pPr>
                      <a:r>
                        <a:rPr lang="en-NZ" sz="3600" kern="100" dirty="0">
                          <a:effectLst/>
                          <a:latin typeface="Abadi" panose="020B0604020104020204" pitchFamily="34" charset="0"/>
                          <a:ea typeface="Aptos" panose="020B0004020202020204" pitchFamily="34" charset="0"/>
                          <a:cs typeface="Arial" panose="020B0604020202020204" pitchFamily="34" charset="0"/>
                        </a:rPr>
                        <a:t>Matt.</a:t>
                      </a:r>
                    </a:p>
                  </a:txBody>
                  <a:tcPr marL="50846" marR="50846"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FF9933"/>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FF9933"/>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2"/>
                    </a:solidFill>
                  </a:tcPr>
                </a:tc>
                <a:extLst>
                  <a:ext uri="{0D108BD9-81ED-4DB2-BD59-A6C34878D82A}">
                    <a16:rowId xmlns:a16="http://schemas.microsoft.com/office/drawing/2014/main" val="433452318"/>
                  </a:ext>
                </a:extLst>
              </a:tr>
              <a:tr h="930104">
                <a:tc>
                  <a:txBody>
                    <a:bodyPr/>
                    <a:lstStyle/>
                    <a:p>
                      <a:pPr indent="0">
                        <a:lnSpc>
                          <a:spcPct val="100000"/>
                        </a:lnSpc>
                        <a:spcAft>
                          <a:spcPts val="0"/>
                        </a:spcAft>
                        <a:buNone/>
                      </a:pPr>
                      <a:r>
                        <a:rPr lang="en-NZ" sz="3600" kern="100" dirty="0">
                          <a:effectLst/>
                          <a:latin typeface="Abadi" panose="020B0604020104020204" pitchFamily="34" charset="0"/>
                          <a:ea typeface="Aptos" panose="020B0004020202020204" pitchFamily="34" charset="0"/>
                          <a:cs typeface="Arial" panose="020B0604020202020204" pitchFamily="34" charset="0"/>
                        </a:rPr>
                        <a:t>Mark</a:t>
                      </a:r>
                    </a:p>
                  </a:txBody>
                  <a:tcPr marL="50846" marR="50846"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a:effectLst/>
                          <a:latin typeface="Abadi" panose="020B0604020104020204" pitchFamily="34" charset="0"/>
                          <a:ea typeface="Aptos" panose="020B0004020202020204" pitchFamily="34" charset="0"/>
                          <a:cs typeface="Arial" panose="020B0604020202020204" pitchFamily="34" charset="0"/>
                        </a:rPr>
                        <a:t> </a:t>
                      </a:r>
                      <a:endParaRPr lang="en-NZ" sz="4800" kern="10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FF9933"/>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FF9933"/>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2"/>
                    </a:solidFill>
                  </a:tcPr>
                </a:tc>
                <a:extLst>
                  <a:ext uri="{0D108BD9-81ED-4DB2-BD59-A6C34878D82A}">
                    <a16:rowId xmlns:a16="http://schemas.microsoft.com/office/drawing/2014/main" val="454597365"/>
                  </a:ext>
                </a:extLst>
              </a:tr>
              <a:tr h="896055">
                <a:tc>
                  <a:txBody>
                    <a:bodyPr/>
                    <a:lstStyle/>
                    <a:p>
                      <a:pPr indent="0">
                        <a:lnSpc>
                          <a:spcPct val="100000"/>
                        </a:lnSpc>
                        <a:spcAft>
                          <a:spcPts val="0"/>
                        </a:spcAft>
                        <a:buNone/>
                      </a:pPr>
                      <a:r>
                        <a:rPr lang="en-NZ" sz="3600" kern="100" dirty="0">
                          <a:effectLst/>
                          <a:latin typeface="Abadi" panose="020B0604020104020204" pitchFamily="34" charset="0"/>
                          <a:ea typeface="Aptos" panose="020B0004020202020204" pitchFamily="34" charset="0"/>
                          <a:cs typeface="Arial" panose="020B0604020202020204" pitchFamily="34" charset="0"/>
                        </a:rPr>
                        <a:t>Luke</a:t>
                      </a:r>
                    </a:p>
                  </a:txBody>
                  <a:tcPr marL="50846" marR="50846"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FF9933"/>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2"/>
                    </a:solidFill>
                  </a:tcPr>
                </a:tc>
                <a:extLst>
                  <a:ext uri="{0D108BD9-81ED-4DB2-BD59-A6C34878D82A}">
                    <a16:rowId xmlns:a16="http://schemas.microsoft.com/office/drawing/2014/main" val="244737438"/>
                  </a:ext>
                </a:extLst>
              </a:tr>
              <a:tr h="930104">
                <a:tc>
                  <a:txBody>
                    <a:bodyPr/>
                    <a:lstStyle/>
                    <a:p>
                      <a:pPr indent="0">
                        <a:lnSpc>
                          <a:spcPct val="100000"/>
                        </a:lnSpc>
                        <a:spcAft>
                          <a:spcPts val="0"/>
                        </a:spcAft>
                        <a:buNone/>
                      </a:pPr>
                      <a:r>
                        <a:rPr lang="en-NZ" sz="3600" kern="100" dirty="0">
                          <a:effectLst/>
                          <a:latin typeface="Abadi" panose="020B0604020104020204" pitchFamily="34" charset="0"/>
                          <a:ea typeface="Aptos" panose="020B0004020202020204" pitchFamily="34" charset="0"/>
                          <a:cs typeface="Arial" panose="020B0604020202020204" pitchFamily="34" charset="0"/>
                        </a:rPr>
                        <a:t>John </a:t>
                      </a:r>
                    </a:p>
                  </a:txBody>
                  <a:tcPr marL="50846" marR="50846"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nSpc>
                          <a:spcPct val="100000"/>
                        </a:lnSpc>
                        <a:spcAft>
                          <a:spcPts val="0"/>
                        </a:spcAft>
                        <a:buNone/>
                      </a:pP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4800" b="1" kern="100" dirty="0">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rPr>
                        <a:t>  </a:t>
                      </a:r>
                      <a:r>
                        <a:rPr lang="en-NZ" sz="4800" b="1" kern="100" dirty="0">
                          <a:solidFill>
                            <a:srgbClr val="00B050"/>
                          </a:solidFill>
                          <a:effectLst/>
                          <a:latin typeface="Abadi" panose="020B0604020104020204" pitchFamily="34" charset="0"/>
                          <a:ea typeface="Aptos" panose="020B0004020202020204" pitchFamily="34" charset="0"/>
                          <a:cs typeface="Arial" panose="020B0604020202020204" pitchFamily="34" charset="0"/>
                          <a:sym typeface="Wingdings" panose="05000000000000000000" pitchFamily="2" charset="2"/>
                        </a:rPr>
                        <a:t></a:t>
                      </a:r>
                      <a:endParaRPr lang="en-NZ" sz="4800" kern="100" dirty="0">
                        <a:effectLst/>
                        <a:latin typeface="Abadi" panose="020B0604020104020204" pitchFamily="34" charset="0"/>
                        <a:ea typeface="Aptos" panose="020B0004020202020204" pitchFamily="34" charset="0"/>
                        <a:cs typeface="Arial" panose="020B0604020202020204" pitchFamily="34" charset="0"/>
                      </a:endParaRPr>
                    </a:p>
                  </a:txBody>
                  <a:tcPr marL="50846" marR="50846"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2"/>
                    </a:solidFill>
                  </a:tcPr>
                </a:tc>
                <a:extLst>
                  <a:ext uri="{0D108BD9-81ED-4DB2-BD59-A6C34878D82A}">
                    <a16:rowId xmlns:a16="http://schemas.microsoft.com/office/drawing/2014/main" val="2040873714"/>
                  </a:ext>
                </a:extLst>
              </a:tr>
            </a:tbl>
          </a:graphicData>
        </a:graphic>
      </p:graphicFrame>
    </p:spTree>
    <p:extLst>
      <p:ext uri="{BB962C8B-B14F-4D97-AF65-F5344CB8AC3E}">
        <p14:creationId xmlns:p14="http://schemas.microsoft.com/office/powerpoint/2010/main" val="285223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0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B7E7-55C5-3B76-87E6-4DC6084C2553}"/>
              </a:ext>
            </a:extLst>
          </p:cNvPr>
          <p:cNvSpPr>
            <a:spLocks noGrp="1"/>
          </p:cNvSpPr>
          <p:nvPr>
            <p:ph type="title"/>
          </p:nvPr>
        </p:nvSpPr>
        <p:spPr>
          <a:xfrm>
            <a:off x="254869" y="1438275"/>
            <a:ext cx="2991631" cy="1074736"/>
          </a:xfrm>
        </p:spPr>
        <p:txBody>
          <a:bodyPr>
            <a:normAutofit fontScale="90000"/>
          </a:bodyPr>
          <a:lstStyle/>
          <a:p>
            <a:r>
              <a:rPr lang="en-NZ" sz="4000" dirty="0">
                <a:solidFill>
                  <a:srgbClr val="1F8DBF"/>
                </a:solidFill>
              </a:rPr>
              <a:t>Tour: Galilee</a:t>
            </a:r>
            <a:br>
              <a:rPr lang="en-NZ" sz="4000" dirty="0">
                <a:solidFill>
                  <a:srgbClr val="1F8DBF"/>
                </a:solidFill>
              </a:rPr>
            </a:br>
            <a:r>
              <a:rPr lang="en-NZ" sz="4000" dirty="0">
                <a:solidFill>
                  <a:srgbClr val="1F8DBF"/>
                </a:solidFill>
              </a:rPr>
              <a:t>to Jerusalem</a:t>
            </a:r>
          </a:p>
        </p:txBody>
      </p:sp>
      <p:pic>
        <p:nvPicPr>
          <p:cNvPr id="5" name="Content Placeholder 4">
            <a:extLst>
              <a:ext uri="{FF2B5EF4-FFF2-40B4-BE49-F238E27FC236}">
                <a16:creationId xmlns:a16="http://schemas.microsoft.com/office/drawing/2014/main" id="{123C3CDA-4355-36A0-E290-DAFD21B24A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6499" y="0"/>
            <a:ext cx="5643904" cy="6858000"/>
          </a:xfrm>
          <a:ln w="9525">
            <a:solidFill>
              <a:schemeClr val="tx1"/>
            </a:solidFill>
          </a:ln>
        </p:spPr>
      </p:pic>
      <p:sp>
        <p:nvSpPr>
          <p:cNvPr id="7" name="TextBox 6">
            <a:extLst>
              <a:ext uri="{FF2B5EF4-FFF2-40B4-BE49-F238E27FC236}">
                <a16:creationId xmlns:a16="http://schemas.microsoft.com/office/drawing/2014/main" id="{CC11F3EA-CB41-2661-6105-A9794B624C74}"/>
              </a:ext>
            </a:extLst>
          </p:cNvPr>
          <p:cNvSpPr txBox="1"/>
          <p:nvPr/>
        </p:nvSpPr>
        <p:spPr>
          <a:xfrm>
            <a:off x="9066172" y="0"/>
            <a:ext cx="461665" cy="6858000"/>
          </a:xfrm>
          <a:prstGeom prst="rect">
            <a:avLst/>
          </a:prstGeom>
          <a:noFill/>
        </p:spPr>
        <p:txBody>
          <a:bodyPr vert="vert270" wrap="square" rtlCol="0">
            <a:spAutoFit/>
          </a:bodyPr>
          <a:lstStyle/>
          <a:p>
            <a:r>
              <a:rPr lang="en-NZ" dirty="0"/>
              <a:t>     </a:t>
            </a:r>
            <a:r>
              <a:rPr lang="en-NZ" b="1" dirty="0">
                <a:solidFill>
                  <a:srgbClr val="C00000"/>
                </a:solidFill>
              </a:rPr>
              <a:t>Judea                                        Samaria                                         Galilee</a:t>
            </a:r>
          </a:p>
        </p:txBody>
      </p:sp>
      <p:sp>
        <p:nvSpPr>
          <p:cNvPr id="9" name="TextBox 8">
            <a:extLst>
              <a:ext uri="{FF2B5EF4-FFF2-40B4-BE49-F238E27FC236}">
                <a16:creationId xmlns:a16="http://schemas.microsoft.com/office/drawing/2014/main" id="{0976B439-89AC-5AA6-D3A6-CB632CD782AA}"/>
              </a:ext>
            </a:extLst>
          </p:cNvPr>
          <p:cNvSpPr txBox="1"/>
          <p:nvPr/>
        </p:nvSpPr>
        <p:spPr>
          <a:xfrm>
            <a:off x="733424" y="6391275"/>
            <a:ext cx="2513075" cy="276999"/>
          </a:xfrm>
          <a:prstGeom prst="rect">
            <a:avLst/>
          </a:prstGeom>
          <a:noFill/>
        </p:spPr>
        <p:txBody>
          <a:bodyPr wrap="square" rtlCol="0">
            <a:spAutoFit/>
          </a:bodyPr>
          <a:lstStyle/>
          <a:p>
            <a:r>
              <a:rPr lang="en-NZ" sz="1200" dirty="0">
                <a:latin typeface="Times New Roman" panose="02020603050405020304" pitchFamily="18" charset="0"/>
                <a:cs typeface="Times New Roman" panose="02020603050405020304" pitchFamily="18" charset="0"/>
              </a:rPr>
              <a:t>Source: Biblical Archaeology Society</a:t>
            </a:r>
          </a:p>
        </p:txBody>
      </p:sp>
      <p:sp>
        <p:nvSpPr>
          <p:cNvPr id="10" name="Rectangle 9">
            <a:extLst>
              <a:ext uri="{FF2B5EF4-FFF2-40B4-BE49-F238E27FC236}">
                <a16:creationId xmlns:a16="http://schemas.microsoft.com/office/drawing/2014/main" id="{9BAEAB0B-1187-1F2A-3A74-ED7917CF24C5}"/>
              </a:ext>
            </a:extLst>
          </p:cNvPr>
          <p:cNvSpPr/>
          <p:nvPr/>
        </p:nvSpPr>
        <p:spPr>
          <a:xfrm>
            <a:off x="5657850" y="5595938"/>
            <a:ext cx="2419350" cy="1238250"/>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Star: 5 Points 2">
            <a:extLst>
              <a:ext uri="{FF2B5EF4-FFF2-40B4-BE49-F238E27FC236}">
                <a16:creationId xmlns:a16="http://schemas.microsoft.com/office/drawing/2014/main" id="{93F80271-FFE2-F883-10DD-68F93AB18B6B}"/>
              </a:ext>
            </a:extLst>
          </p:cNvPr>
          <p:cNvSpPr/>
          <p:nvPr/>
        </p:nvSpPr>
        <p:spPr>
          <a:xfrm>
            <a:off x="6231116" y="6555547"/>
            <a:ext cx="131977" cy="112727"/>
          </a:xfrm>
          <a:prstGeom prst="star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9831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0F9"/>
        </a:solidFill>
        <a:effectLst/>
      </p:bgPr>
    </p:bg>
    <p:spTree>
      <p:nvGrpSpPr>
        <p:cNvPr id="1" name="">
          <a:extLst>
            <a:ext uri="{FF2B5EF4-FFF2-40B4-BE49-F238E27FC236}">
              <a16:creationId xmlns:a16="http://schemas.microsoft.com/office/drawing/2014/main" id="{1DAAE748-7EAF-8A98-4F1A-B517EE37F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9BC40-A88D-580B-D7F0-491831BD1F79}"/>
              </a:ext>
            </a:extLst>
          </p:cNvPr>
          <p:cNvSpPr>
            <a:spLocks noGrp="1"/>
          </p:cNvSpPr>
          <p:nvPr>
            <p:ph type="title"/>
          </p:nvPr>
        </p:nvSpPr>
        <p:spPr>
          <a:xfrm>
            <a:off x="266701" y="311161"/>
            <a:ext cx="8877299" cy="663658"/>
          </a:xfrm>
        </p:spPr>
        <p:txBody>
          <a:bodyPr>
            <a:normAutofit fontScale="90000"/>
          </a:bodyPr>
          <a:lstStyle/>
          <a:p>
            <a:r>
              <a:rPr lang="en-NZ" sz="4000" dirty="0">
                <a:solidFill>
                  <a:srgbClr val="1F8DBF"/>
                </a:solidFill>
              </a:rPr>
              <a:t>Tour: Bethany on the Jerusalem-Jericho road</a:t>
            </a:r>
          </a:p>
        </p:txBody>
      </p:sp>
      <p:pic>
        <p:nvPicPr>
          <p:cNvPr id="4" name="Picture 3" descr="A map of a city&#10;&#10;AI-generated content may be incorrect.">
            <a:extLst>
              <a:ext uri="{FF2B5EF4-FFF2-40B4-BE49-F238E27FC236}">
                <a16:creationId xmlns:a16="http://schemas.microsoft.com/office/drawing/2014/main" id="{876D9E43-E1A3-7289-400A-F7EC55D611B1}"/>
              </a:ext>
            </a:extLst>
          </p:cNvPr>
          <p:cNvPicPr>
            <a:picLocks noChangeAspect="1"/>
          </p:cNvPicPr>
          <p:nvPr/>
        </p:nvPicPr>
        <p:blipFill>
          <a:blip r:embed="rId2">
            <a:extLst>
              <a:ext uri="{28A0092B-C50C-407E-A947-70E740481C1C}">
                <a14:useLocalDpi xmlns:a14="http://schemas.microsoft.com/office/drawing/2010/main" val="0"/>
              </a:ext>
            </a:extLst>
          </a:blip>
          <a:srcRect l="6193" t="27823" r="11227" b="1646"/>
          <a:stretch/>
        </p:blipFill>
        <p:spPr>
          <a:xfrm>
            <a:off x="2337930" y="1536307"/>
            <a:ext cx="6473007" cy="3785385"/>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F64919C8-3BC8-9148-7120-91E41A789184}"/>
              </a:ext>
            </a:extLst>
          </p:cNvPr>
          <p:cNvSpPr txBox="1"/>
          <p:nvPr/>
        </p:nvSpPr>
        <p:spPr>
          <a:xfrm>
            <a:off x="3614452" y="4175429"/>
            <a:ext cx="1743075" cy="584775"/>
          </a:xfrm>
          <a:prstGeom prst="rect">
            <a:avLst/>
          </a:prstGeom>
          <a:noFill/>
        </p:spPr>
        <p:txBody>
          <a:bodyPr wrap="square" rtlCol="0">
            <a:spAutoFit/>
          </a:bodyPr>
          <a:lstStyle/>
          <a:p>
            <a:r>
              <a:rPr lang="en-NZ" sz="3200" b="1" dirty="0">
                <a:solidFill>
                  <a:srgbClr val="85319F"/>
                </a:solidFill>
              </a:rPr>
              <a:t>Bethany</a:t>
            </a:r>
            <a:endParaRPr lang="en-NZ" sz="3200" dirty="0">
              <a:solidFill>
                <a:srgbClr val="85319F"/>
              </a:solidFill>
            </a:endParaRPr>
          </a:p>
        </p:txBody>
      </p:sp>
      <p:sp>
        <p:nvSpPr>
          <p:cNvPr id="6" name="Star: 5 Points 5">
            <a:extLst>
              <a:ext uri="{FF2B5EF4-FFF2-40B4-BE49-F238E27FC236}">
                <a16:creationId xmlns:a16="http://schemas.microsoft.com/office/drawing/2014/main" id="{323CD975-AD47-1FE8-22B8-C6D16C4162C6}"/>
              </a:ext>
            </a:extLst>
          </p:cNvPr>
          <p:cNvSpPr/>
          <p:nvPr/>
        </p:nvSpPr>
        <p:spPr>
          <a:xfrm>
            <a:off x="3351917" y="4324942"/>
            <a:ext cx="295275" cy="285750"/>
          </a:xfrm>
          <a:prstGeom prst="star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Z"/>
          </a:p>
        </p:txBody>
      </p:sp>
      <p:sp>
        <p:nvSpPr>
          <p:cNvPr id="5" name="TextBox 4">
            <a:extLst>
              <a:ext uri="{FF2B5EF4-FFF2-40B4-BE49-F238E27FC236}">
                <a16:creationId xmlns:a16="http://schemas.microsoft.com/office/drawing/2014/main" id="{B5BE0E60-789D-D8CB-F5CD-9526CB78E81D}"/>
              </a:ext>
            </a:extLst>
          </p:cNvPr>
          <p:cNvSpPr txBox="1"/>
          <p:nvPr/>
        </p:nvSpPr>
        <p:spPr>
          <a:xfrm>
            <a:off x="9472072" y="6438409"/>
            <a:ext cx="2513075" cy="276999"/>
          </a:xfrm>
          <a:prstGeom prst="rect">
            <a:avLst/>
          </a:prstGeom>
          <a:noFill/>
        </p:spPr>
        <p:txBody>
          <a:bodyPr wrap="square" rtlCol="0">
            <a:spAutoFit/>
          </a:bodyPr>
          <a:lstStyle/>
          <a:p>
            <a:r>
              <a:rPr lang="en-NZ" sz="1200" dirty="0">
                <a:latin typeface="Times New Roman" panose="02020603050405020304" pitchFamily="18" charset="0"/>
                <a:cs typeface="Times New Roman" panose="02020603050405020304" pitchFamily="18" charset="0"/>
              </a:rPr>
              <a:t>Source: Biblical Archaeology Society</a:t>
            </a:r>
          </a:p>
        </p:txBody>
      </p:sp>
    </p:spTree>
    <p:extLst>
      <p:ext uri="{BB962C8B-B14F-4D97-AF65-F5344CB8AC3E}">
        <p14:creationId xmlns:p14="http://schemas.microsoft.com/office/powerpoint/2010/main" val="36158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87B5F6-2CFD-C6ED-CE3F-0E3F64BFA6EA}"/>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ainting of a person talking to a person&#10;&#10;AI-generated content may be incorrect.">
            <a:extLst>
              <a:ext uri="{FF2B5EF4-FFF2-40B4-BE49-F238E27FC236}">
                <a16:creationId xmlns:a16="http://schemas.microsoft.com/office/drawing/2014/main" id="{2048FED9-F1D0-F358-FC3E-B3E207517402}"/>
              </a:ext>
            </a:extLst>
          </p:cNvPr>
          <p:cNvPicPr>
            <a:picLocks noChangeAspect="1"/>
          </p:cNvPicPr>
          <p:nvPr/>
        </p:nvPicPr>
        <p:blipFill>
          <a:blip r:embed="rId2">
            <a:extLst>
              <a:ext uri="{28A0092B-C50C-407E-A947-70E740481C1C}">
                <a14:useLocalDpi xmlns:a14="http://schemas.microsoft.com/office/drawing/2010/main" val="0"/>
              </a:ext>
            </a:extLst>
          </a:blip>
          <a:srcRect b="543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EC1CD-098E-679E-463A-C5E0940AE859}"/>
              </a:ext>
            </a:extLst>
          </p:cNvPr>
          <p:cNvSpPr>
            <a:spLocks noGrp="1"/>
          </p:cNvSpPr>
          <p:nvPr>
            <p:ph type="title"/>
          </p:nvPr>
        </p:nvSpPr>
        <p:spPr>
          <a:xfrm>
            <a:off x="452488" y="289710"/>
            <a:ext cx="3822189" cy="973481"/>
          </a:xfrm>
        </p:spPr>
        <p:txBody>
          <a:bodyPr>
            <a:normAutofit/>
          </a:bodyPr>
          <a:lstStyle/>
          <a:p>
            <a:r>
              <a:rPr lang="en-NZ" sz="4000" dirty="0">
                <a:solidFill>
                  <a:srgbClr val="1F8DBF"/>
                </a:solidFill>
              </a:rPr>
              <a:t>Luke 10:38-42 </a:t>
            </a:r>
          </a:p>
        </p:txBody>
      </p:sp>
      <p:sp>
        <p:nvSpPr>
          <p:cNvPr id="4" name="Content Placeholder 3">
            <a:extLst>
              <a:ext uri="{FF2B5EF4-FFF2-40B4-BE49-F238E27FC236}">
                <a16:creationId xmlns:a16="http://schemas.microsoft.com/office/drawing/2014/main" id="{BAF78FA7-5A52-E31E-E1D1-184E4A91E94A}"/>
              </a:ext>
            </a:extLst>
          </p:cNvPr>
          <p:cNvSpPr>
            <a:spLocks noGrp="1"/>
          </p:cNvSpPr>
          <p:nvPr>
            <p:ph idx="1"/>
          </p:nvPr>
        </p:nvSpPr>
        <p:spPr>
          <a:xfrm>
            <a:off x="452488" y="1338605"/>
            <a:ext cx="4496584" cy="5373279"/>
          </a:xfrm>
        </p:spPr>
        <p:txBody>
          <a:bodyPr>
            <a:normAutofit fontScale="92500" lnSpcReduction="10000"/>
          </a:bodyPr>
          <a:lstStyle/>
          <a:p>
            <a:pPr marL="0" indent="0">
              <a:lnSpc>
                <a:spcPct val="110000"/>
              </a:lnSpc>
              <a:spcBef>
                <a:spcPts val="0"/>
              </a:spcBef>
              <a:spcAft>
                <a:spcPts val="600"/>
              </a:spcAft>
              <a:buNone/>
            </a:pPr>
            <a:r>
              <a:rPr lang="en-GB" sz="2000" baseline="30000" dirty="0"/>
              <a:t>38 </a:t>
            </a:r>
            <a:r>
              <a:rPr lang="en-GB" sz="2000" dirty="0"/>
              <a:t>As Jesus and his disciples were on their way, he came to a village where a woman named Martha opened her home to him. </a:t>
            </a:r>
            <a:r>
              <a:rPr lang="en-GB" sz="2000" baseline="30000" dirty="0"/>
              <a:t>39 </a:t>
            </a:r>
            <a:r>
              <a:rPr lang="en-GB" sz="2000" dirty="0"/>
              <a:t>She had a sister called Mary, who sat at the Lord’s feet listening to what he said.</a:t>
            </a:r>
          </a:p>
          <a:p>
            <a:pPr marL="0" indent="0">
              <a:lnSpc>
                <a:spcPct val="110000"/>
              </a:lnSpc>
              <a:spcBef>
                <a:spcPts val="0"/>
              </a:spcBef>
              <a:spcAft>
                <a:spcPts val="600"/>
              </a:spcAft>
              <a:buNone/>
            </a:pPr>
            <a:r>
              <a:rPr lang="en-GB" sz="2000" dirty="0"/>
              <a:t> </a:t>
            </a:r>
            <a:r>
              <a:rPr lang="en-GB" sz="2000" baseline="30000" dirty="0"/>
              <a:t>40 </a:t>
            </a:r>
            <a:r>
              <a:rPr lang="en-GB" sz="2000" dirty="0"/>
              <a:t>But Martha was distracted by all the preparations that had to be made. She came to him and asked, “Lord, don’t you care that my sister has left me to do the work by myself? Tell her to help me!”</a:t>
            </a:r>
          </a:p>
          <a:p>
            <a:pPr marL="0" indent="0">
              <a:lnSpc>
                <a:spcPct val="110000"/>
              </a:lnSpc>
              <a:spcBef>
                <a:spcPts val="0"/>
              </a:spcBef>
              <a:spcAft>
                <a:spcPts val="600"/>
              </a:spcAft>
              <a:buNone/>
            </a:pPr>
            <a:r>
              <a:rPr lang="en-GB" sz="2000" baseline="30000" dirty="0"/>
              <a:t>41 </a:t>
            </a:r>
            <a:r>
              <a:rPr lang="en-GB" sz="2000" dirty="0"/>
              <a:t>“Martha, Martha,” the Lord answered, “you are worried and upset about many things, </a:t>
            </a:r>
            <a:r>
              <a:rPr lang="en-GB" sz="2000" baseline="30000" dirty="0"/>
              <a:t>42 </a:t>
            </a:r>
            <a:r>
              <a:rPr lang="en-GB" sz="2000" dirty="0"/>
              <a:t>*but few things are needed—or indeed only one.</a:t>
            </a:r>
            <a:r>
              <a:rPr lang="en-GB" sz="2000" baseline="30000" dirty="0"/>
              <a:t> </a:t>
            </a:r>
            <a:r>
              <a:rPr lang="en-GB" sz="2000" dirty="0"/>
              <a:t>Mary has chosen what is better, and it will not be taken away from her.”</a:t>
            </a:r>
            <a:r>
              <a:rPr lang="en-NZ" sz="2000" dirty="0"/>
              <a:t>                                                               </a:t>
            </a:r>
            <a:r>
              <a:rPr lang="en-NZ" sz="1500" dirty="0"/>
              <a:t>NIV</a:t>
            </a:r>
            <a:endParaRPr lang="en-GB" sz="1500" dirty="0"/>
          </a:p>
          <a:p>
            <a:pPr marL="0" indent="0">
              <a:buNone/>
            </a:pPr>
            <a:r>
              <a:rPr lang="en-NZ" sz="1400" dirty="0"/>
              <a:t>*or: “but only one thing is needed”</a:t>
            </a:r>
          </a:p>
        </p:txBody>
      </p:sp>
    </p:spTree>
    <p:extLst>
      <p:ext uri="{BB962C8B-B14F-4D97-AF65-F5344CB8AC3E}">
        <p14:creationId xmlns:p14="http://schemas.microsoft.com/office/powerpoint/2010/main" val="382645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41C16F-3677-F1F9-E0E9-20CFE4F7846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1318C1-DBED-F676-204C-400D7B804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lying on a bed with a candle and a person in the background&#10;&#10;AI-generated content may be incorrect.">
            <a:extLst>
              <a:ext uri="{FF2B5EF4-FFF2-40B4-BE49-F238E27FC236}">
                <a16:creationId xmlns:a16="http://schemas.microsoft.com/office/drawing/2014/main" id="{C914ABF9-D5B0-7C0D-58A9-7779D1877478}"/>
              </a:ext>
            </a:extLst>
          </p:cNvPr>
          <p:cNvPicPr>
            <a:picLocks noChangeAspect="1"/>
          </p:cNvPicPr>
          <p:nvPr/>
        </p:nvPicPr>
        <p:blipFill>
          <a:blip r:embed="rId2">
            <a:extLst>
              <a:ext uri="{28A0092B-C50C-407E-A947-70E740481C1C}">
                <a14:useLocalDpi xmlns:a14="http://schemas.microsoft.com/office/drawing/2010/main" val="0"/>
              </a:ext>
            </a:extLst>
          </a:blip>
          <a:srcRect l="12440" r="22" b="26478"/>
          <a:stretch/>
        </p:blipFill>
        <p:spPr>
          <a:xfrm>
            <a:off x="-1" y="0"/>
            <a:ext cx="12188951" cy="7780471"/>
          </a:xfrm>
          <a:prstGeom prst="rect">
            <a:avLst/>
          </a:prstGeom>
        </p:spPr>
      </p:pic>
      <p:sp>
        <p:nvSpPr>
          <p:cNvPr id="14" name="Rectangle 13">
            <a:extLst>
              <a:ext uri="{FF2B5EF4-FFF2-40B4-BE49-F238E27FC236}">
                <a16:creationId xmlns:a16="http://schemas.microsoft.com/office/drawing/2014/main" id="{9DE9FBEA-B9C4-B91E-3516-07DB8D625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9BD11D-B8B0-649F-598D-CFA92E999D68}"/>
              </a:ext>
            </a:extLst>
          </p:cNvPr>
          <p:cNvSpPr>
            <a:spLocks noGrp="1"/>
          </p:cNvSpPr>
          <p:nvPr>
            <p:ph type="title"/>
          </p:nvPr>
        </p:nvSpPr>
        <p:spPr>
          <a:xfrm>
            <a:off x="311085" y="266564"/>
            <a:ext cx="3822189" cy="655905"/>
          </a:xfrm>
        </p:spPr>
        <p:txBody>
          <a:bodyPr>
            <a:normAutofit/>
          </a:bodyPr>
          <a:lstStyle/>
          <a:p>
            <a:r>
              <a:rPr lang="en-NZ" sz="4000" dirty="0">
                <a:solidFill>
                  <a:srgbClr val="1F8DBF"/>
                </a:solidFill>
              </a:rPr>
              <a:t>John 11: 1-16</a:t>
            </a:r>
          </a:p>
        </p:txBody>
      </p:sp>
      <p:sp>
        <p:nvSpPr>
          <p:cNvPr id="3" name="Content Placeholder 2">
            <a:extLst>
              <a:ext uri="{FF2B5EF4-FFF2-40B4-BE49-F238E27FC236}">
                <a16:creationId xmlns:a16="http://schemas.microsoft.com/office/drawing/2014/main" id="{52F86996-FA44-7025-D503-CD06DE5205F7}"/>
              </a:ext>
            </a:extLst>
          </p:cNvPr>
          <p:cNvSpPr>
            <a:spLocks noGrp="1"/>
          </p:cNvSpPr>
          <p:nvPr>
            <p:ph idx="1"/>
          </p:nvPr>
        </p:nvSpPr>
        <p:spPr>
          <a:xfrm>
            <a:off x="311086" y="922469"/>
            <a:ext cx="4930217" cy="5630837"/>
          </a:xfrm>
        </p:spPr>
        <p:txBody>
          <a:bodyPr>
            <a:noAutofit/>
          </a:bodyPr>
          <a:lstStyle/>
          <a:p>
            <a:pPr marL="0" indent="0">
              <a:lnSpc>
                <a:spcPct val="100000"/>
              </a:lnSpc>
              <a:spcBef>
                <a:spcPts val="0"/>
              </a:spcBef>
              <a:spcAft>
                <a:spcPts val="600"/>
              </a:spcAft>
              <a:buNone/>
            </a:pPr>
            <a:r>
              <a:rPr lang="en-GB" sz="2000" baseline="30000" dirty="0"/>
              <a:t>1 </a:t>
            </a:r>
            <a:r>
              <a:rPr lang="en-GB" sz="2000" dirty="0"/>
              <a:t>Now a man named Lazarus was sick. He was from Bethany, the village of Mary and her sister Martha. </a:t>
            </a:r>
            <a:r>
              <a:rPr lang="en-GB" sz="2000" baseline="30000" dirty="0"/>
              <a:t>2 </a:t>
            </a:r>
            <a:r>
              <a:rPr lang="en-GB" sz="2000" dirty="0"/>
              <a:t>(This Mary, whose brother Lazarus now lay sick, was the same one who poured perfume on the Lord and wiped his feet with her hair.) </a:t>
            </a:r>
            <a:r>
              <a:rPr lang="en-GB" sz="2000" baseline="30000" dirty="0"/>
              <a:t>3 </a:t>
            </a:r>
            <a:r>
              <a:rPr lang="en-GB" sz="2000" dirty="0"/>
              <a:t>So the sisters sent word to Jesus, “Lord, the one you love is sick.”</a:t>
            </a:r>
          </a:p>
          <a:p>
            <a:pPr marL="0" indent="0">
              <a:lnSpc>
                <a:spcPct val="100000"/>
              </a:lnSpc>
              <a:spcBef>
                <a:spcPts val="0"/>
              </a:spcBef>
              <a:spcAft>
                <a:spcPts val="600"/>
              </a:spcAft>
              <a:buNone/>
            </a:pPr>
            <a:r>
              <a:rPr lang="en-GB" sz="2000" baseline="30000" dirty="0"/>
              <a:t>4 </a:t>
            </a:r>
            <a:r>
              <a:rPr lang="en-GB" sz="2000" dirty="0"/>
              <a:t>When he heard this, Jesus said, “This sickness will not end in death. No, it is for God’s glory so that God’s Son may be glorified through it.” </a:t>
            </a:r>
          </a:p>
          <a:p>
            <a:pPr marL="0" indent="0">
              <a:lnSpc>
                <a:spcPct val="100000"/>
              </a:lnSpc>
              <a:spcBef>
                <a:spcPts val="0"/>
              </a:spcBef>
              <a:spcAft>
                <a:spcPts val="600"/>
              </a:spcAft>
              <a:buNone/>
            </a:pPr>
            <a:r>
              <a:rPr lang="en-GB" sz="2000" baseline="30000" dirty="0"/>
              <a:t>5 </a:t>
            </a:r>
            <a:r>
              <a:rPr lang="en-GB" sz="2000" dirty="0"/>
              <a:t>Now Jesus loved Martha and her sister and Lazarus. </a:t>
            </a:r>
            <a:r>
              <a:rPr lang="en-GB" sz="2000" baseline="30000" dirty="0"/>
              <a:t>6 </a:t>
            </a:r>
            <a:r>
              <a:rPr lang="en-GB" sz="2000" dirty="0"/>
              <a:t>So when he heard that Lazarus was sick, he stayed where he was two more days, </a:t>
            </a:r>
            <a:r>
              <a:rPr lang="en-GB" sz="2000" baseline="30000" dirty="0"/>
              <a:t>7 </a:t>
            </a:r>
            <a:r>
              <a:rPr lang="en-GB" sz="2000" dirty="0"/>
              <a:t>and then he said to his disciples, “Let us go back to Judea.” …</a:t>
            </a:r>
          </a:p>
        </p:txBody>
      </p:sp>
    </p:spTree>
    <p:extLst>
      <p:ext uri="{BB962C8B-B14F-4D97-AF65-F5344CB8AC3E}">
        <p14:creationId xmlns:p14="http://schemas.microsoft.com/office/powerpoint/2010/main" val="347521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D41AFC-FD04-2F4A-9A4B-C430B7BE1AA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436C60-4F16-C265-DFAB-30281CDB3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and person&#10;&#10;AI-generated content may be incorrect.">
            <a:extLst>
              <a:ext uri="{FF2B5EF4-FFF2-40B4-BE49-F238E27FC236}">
                <a16:creationId xmlns:a16="http://schemas.microsoft.com/office/drawing/2014/main" id="{24CBA619-B3D0-8ABD-35D0-33006A215694}"/>
              </a:ext>
            </a:extLst>
          </p:cNvPr>
          <p:cNvPicPr>
            <a:picLocks noChangeAspect="1"/>
          </p:cNvPicPr>
          <p:nvPr/>
        </p:nvPicPr>
        <p:blipFill>
          <a:blip r:embed="rId2">
            <a:extLst>
              <a:ext uri="{28A0092B-C50C-407E-A947-70E740481C1C}">
                <a14:useLocalDpi xmlns:a14="http://schemas.microsoft.com/office/drawing/2010/main" val="0"/>
              </a:ext>
            </a:extLst>
          </a:blip>
          <a:srcRect t="934" b="13616"/>
          <a:stretch/>
        </p:blipFill>
        <p:spPr>
          <a:xfrm>
            <a:off x="2519309" y="10"/>
            <a:ext cx="9669642" cy="6857990"/>
          </a:xfrm>
          <a:prstGeom prst="rect">
            <a:avLst/>
          </a:prstGeom>
        </p:spPr>
      </p:pic>
      <p:sp>
        <p:nvSpPr>
          <p:cNvPr id="12" name="Rectangle 11">
            <a:extLst>
              <a:ext uri="{FF2B5EF4-FFF2-40B4-BE49-F238E27FC236}">
                <a16:creationId xmlns:a16="http://schemas.microsoft.com/office/drawing/2014/main" id="{BD9944F9-2570-C272-8063-77B647D66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75FBEE-E314-0BBB-EA71-18D9D5344F47}"/>
              </a:ext>
            </a:extLst>
          </p:cNvPr>
          <p:cNvSpPr>
            <a:spLocks noGrp="1"/>
          </p:cNvSpPr>
          <p:nvPr>
            <p:ph type="title"/>
          </p:nvPr>
        </p:nvSpPr>
        <p:spPr>
          <a:xfrm>
            <a:off x="5153412" y="122549"/>
            <a:ext cx="3360825" cy="485479"/>
          </a:xfrm>
        </p:spPr>
        <p:txBody>
          <a:bodyPr>
            <a:noAutofit/>
          </a:bodyPr>
          <a:lstStyle/>
          <a:p>
            <a:r>
              <a:rPr lang="en-NZ" sz="4000" b="1" dirty="0">
                <a:solidFill>
                  <a:schemeClr val="bg1"/>
                </a:solidFill>
              </a:rPr>
              <a:t>John 11: 17-27</a:t>
            </a:r>
          </a:p>
        </p:txBody>
      </p:sp>
      <p:sp>
        <p:nvSpPr>
          <p:cNvPr id="3" name="Content Placeholder 2">
            <a:extLst>
              <a:ext uri="{FF2B5EF4-FFF2-40B4-BE49-F238E27FC236}">
                <a16:creationId xmlns:a16="http://schemas.microsoft.com/office/drawing/2014/main" id="{10DA671F-812A-C54D-BAD2-8E869ABEEE09}"/>
              </a:ext>
            </a:extLst>
          </p:cNvPr>
          <p:cNvSpPr>
            <a:spLocks noGrp="1"/>
          </p:cNvSpPr>
          <p:nvPr>
            <p:ph idx="1"/>
          </p:nvPr>
        </p:nvSpPr>
        <p:spPr>
          <a:xfrm>
            <a:off x="122548" y="122549"/>
            <a:ext cx="4911365" cy="6735452"/>
          </a:xfrm>
        </p:spPr>
        <p:txBody>
          <a:bodyPr>
            <a:noAutofit/>
          </a:bodyPr>
          <a:lstStyle/>
          <a:p>
            <a:pPr marL="0" indent="0">
              <a:lnSpc>
                <a:spcPct val="100000"/>
              </a:lnSpc>
              <a:spcBef>
                <a:spcPts val="0"/>
              </a:spcBef>
              <a:spcAft>
                <a:spcPts val="600"/>
              </a:spcAft>
              <a:buNone/>
            </a:pPr>
            <a:r>
              <a:rPr lang="en-GB" sz="1800" baseline="30000" dirty="0"/>
              <a:t>17 </a:t>
            </a:r>
            <a:r>
              <a:rPr lang="en-GB" sz="1800" dirty="0"/>
              <a:t>On his arrival, Jesus found that Lazarus had already been in the tomb for four days. …</a:t>
            </a:r>
            <a:r>
              <a:rPr lang="en-GB" sz="1800" baseline="30000" dirty="0"/>
              <a:t>19 </a:t>
            </a:r>
            <a:r>
              <a:rPr lang="en-GB" sz="1800" dirty="0"/>
              <a:t> Many Jews had come to Martha and Mary to comfort them in the loss of their brother. </a:t>
            </a:r>
            <a:r>
              <a:rPr lang="en-GB" sz="1800" baseline="30000" dirty="0"/>
              <a:t>20 </a:t>
            </a:r>
            <a:r>
              <a:rPr lang="en-GB" sz="1800" dirty="0"/>
              <a:t>When Martha heard that Jesus was coming, she went out to meet him, but Mary stayed at home.</a:t>
            </a:r>
          </a:p>
          <a:p>
            <a:pPr marL="0" indent="0">
              <a:lnSpc>
                <a:spcPct val="100000"/>
              </a:lnSpc>
              <a:spcBef>
                <a:spcPts val="0"/>
              </a:spcBef>
              <a:spcAft>
                <a:spcPts val="600"/>
              </a:spcAft>
              <a:buNone/>
            </a:pPr>
            <a:r>
              <a:rPr lang="en-GB" sz="1800" baseline="30000" dirty="0"/>
              <a:t>21 </a:t>
            </a:r>
            <a:r>
              <a:rPr lang="en-GB" sz="1800" dirty="0"/>
              <a:t>“Lord,” Martha said to Jesus, “if you had been here, my brother would not have died. </a:t>
            </a:r>
            <a:r>
              <a:rPr lang="en-GB" sz="1800" baseline="30000" dirty="0"/>
              <a:t>22 </a:t>
            </a:r>
            <a:r>
              <a:rPr lang="en-GB" sz="1800" dirty="0"/>
              <a:t>But I know that even now God will give you whatever you ask.”</a:t>
            </a:r>
          </a:p>
          <a:p>
            <a:pPr marL="0" indent="0">
              <a:lnSpc>
                <a:spcPct val="100000"/>
              </a:lnSpc>
              <a:spcBef>
                <a:spcPts val="0"/>
              </a:spcBef>
              <a:spcAft>
                <a:spcPts val="600"/>
              </a:spcAft>
              <a:buNone/>
            </a:pPr>
            <a:r>
              <a:rPr lang="en-GB" sz="1800" baseline="30000" dirty="0"/>
              <a:t>23 </a:t>
            </a:r>
            <a:r>
              <a:rPr lang="en-GB" sz="1800" dirty="0"/>
              <a:t>Jesus said to her, “Your brother will rise again.”</a:t>
            </a:r>
          </a:p>
          <a:p>
            <a:pPr marL="0" indent="0">
              <a:lnSpc>
                <a:spcPct val="100000"/>
              </a:lnSpc>
              <a:spcBef>
                <a:spcPts val="0"/>
              </a:spcBef>
              <a:spcAft>
                <a:spcPts val="600"/>
              </a:spcAft>
              <a:buNone/>
            </a:pPr>
            <a:r>
              <a:rPr lang="en-GB" sz="1800" baseline="30000" dirty="0"/>
              <a:t>24 </a:t>
            </a:r>
            <a:r>
              <a:rPr lang="en-GB" sz="1800" dirty="0"/>
              <a:t>Martha answered, “I know he will rise again in the resurrection at the last day.”</a:t>
            </a:r>
          </a:p>
          <a:p>
            <a:pPr marL="0" indent="0">
              <a:lnSpc>
                <a:spcPct val="100000"/>
              </a:lnSpc>
              <a:spcBef>
                <a:spcPts val="0"/>
              </a:spcBef>
              <a:spcAft>
                <a:spcPts val="600"/>
              </a:spcAft>
              <a:buNone/>
            </a:pPr>
            <a:r>
              <a:rPr lang="en-GB" sz="1800" baseline="30000" dirty="0"/>
              <a:t>25 </a:t>
            </a:r>
            <a:r>
              <a:rPr lang="en-GB" sz="1800" dirty="0"/>
              <a:t>Jesus said to her, </a:t>
            </a:r>
            <a:r>
              <a:rPr lang="en-GB" sz="1800" b="1" dirty="0"/>
              <a:t>“</a:t>
            </a:r>
            <a:r>
              <a:rPr lang="en-GB" sz="1800" b="1" dirty="0">
                <a:solidFill>
                  <a:srgbClr val="1F8DBF"/>
                </a:solidFill>
              </a:rPr>
              <a:t>I am the resurrection and the life. The one who believes in me will live, even though they die; </a:t>
            </a:r>
            <a:r>
              <a:rPr lang="en-GB" sz="1800" b="1" baseline="30000" dirty="0">
                <a:solidFill>
                  <a:srgbClr val="1F8DBF"/>
                </a:solidFill>
              </a:rPr>
              <a:t>26 </a:t>
            </a:r>
            <a:r>
              <a:rPr lang="en-GB" sz="1800" b="1" dirty="0">
                <a:solidFill>
                  <a:srgbClr val="1F8DBF"/>
                </a:solidFill>
              </a:rPr>
              <a:t>and whoever lives by believing in me will never die. </a:t>
            </a:r>
            <a:r>
              <a:rPr lang="en-GB" sz="1800" dirty="0"/>
              <a:t>Do you believe this?”</a:t>
            </a:r>
          </a:p>
          <a:p>
            <a:pPr marL="0" indent="0">
              <a:lnSpc>
                <a:spcPct val="100000"/>
              </a:lnSpc>
              <a:spcBef>
                <a:spcPts val="0"/>
              </a:spcBef>
              <a:spcAft>
                <a:spcPts val="600"/>
              </a:spcAft>
              <a:buNone/>
            </a:pPr>
            <a:r>
              <a:rPr lang="en-GB" sz="1800" baseline="30000" dirty="0"/>
              <a:t>27 </a:t>
            </a:r>
            <a:r>
              <a:rPr lang="en-GB" sz="1800" dirty="0"/>
              <a:t>“Yes, Lord,” she replied, “I believe that you are the Messiah, the Son of God, who is to come into the world.”</a:t>
            </a:r>
            <a:endParaRPr lang="en-NZ" sz="1800" dirty="0"/>
          </a:p>
        </p:txBody>
      </p:sp>
    </p:spTree>
    <p:extLst>
      <p:ext uri="{BB962C8B-B14F-4D97-AF65-F5344CB8AC3E}">
        <p14:creationId xmlns:p14="http://schemas.microsoft.com/office/powerpoint/2010/main" val="396199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1FFF49-75E0-286C-913C-65F9302B9C5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1B298E-BFAF-69F6-5909-A339AB3EB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person standing in front of a cave&#10;&#10;AI-generated content may be incorrect.">
            <a:extLst>
              <a:ext uri="{FF2B5EF4-FFF2-40B4-BE49-F238E27FC236}">
                <a16:creationId xmlns:a16="http://schemas.microsoft.com/office/drawing/2014/main" id="{461D4920-E90D-DC2B-4F41-FA203E482179}"/>
              </a:ext>
            </a:extLst>
          </p:cNvPr>
          <p:cNvPicPr>
            <a:picLocks noChangeAspect="1"/>
          </p:cNvPicPr>
          <p:nvPr/>
        </p:nvPicPr>
        <p:blipFill>
          <a:blip r:embed="rId2">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0C2E194B-4E5C-A4BA-E49E-BCD1329B8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1F9714-D287-EF64-5B73-FADE6F64A618}"/>
              </a:ext>
            </a:extLst>
          </p:cNvPr>
          <p:cNvSpPr>
            <a:spLocks noGrp="1"/>
          </p:cNvSpPr>
          <p:nvPr>
            <p:ph type="title"/>
          </p:nvPr>
        </p:nvSpPr>
        <p:spPr>
          <a:xfrm>
            <a:off x="386496" y="584460"/>
            <a:ext cx="3822189" cy="506854"/>
          </a:xfrm>
        </p:spPr>
        <p:txBody>
          <a:bodyPr>
            <a:normAutofit fontScale="90000"/>
          </a:bodyPr>
          <a:lstStyle/>
          <a:p>
            <a:r>
              <a:rPr lang="en-NZ" sz="4000" dirty="0">
                <a:solidFill>
                  <a:srgbClr val="1F8DBF"/>
                </a:solidFill>
              </a:rPr>
              <a:t>John 11: 28-44 </a:t>
            </a:r>
          </a:p>
        </p:txBody>
      </p:sp>
      <p:sp>
        <p:nvSpPr>
          <p:cNvPr id="3" name="Content Placeholder 2">
            <a:extLst>
              <a:ext uri="{FF2B5EF4-FFF2-40B4-BE49-F238E27FC236}">
                <a16:creationId xmlns:a16="http://schemas.microsoft.com/office/drawing/2014/main" id="{80047432-A8ED-735B-AAC9-493CE4ED7EDE}"/>
              </a:ext>
            </a:extLst>
          </p:cNvPr>
          <p:cNvSpPr>
            <a:spLocks noGrp="1"/>
          </p:cNvSpPr>
          <p:nvPr>
            <p:ph idx="1"/>
          </p:nvPr>
        </p:nvSpPr>
        <p:spPr>
          <a:xfrm>
            <a:off x="292231" y="1414101"/>
            <a:ext cx="4854804" cy="5121112"/>
          </a:xfrm>
        </p:spPr>
        <p:txBody>
          <a:bodyPr>
            <a:normAutofit/>
          </a:bodyPr>
          <a:lstStyle/>
          <a:p>
            <a:pPr marL="0" indent="0">
              <a:lnSpc>
                <a:spcPct val="100000"/>
              </a:lnSpc>
              <a:spcBef>
                <a:spcPts val="0"/>
              </a:spcBef>
              <a:spcAft>
                <a:spcPts val="600"/>
              </a:spcAft>
              <a:buNone/>
            </a:pPr>
            <a:r>
              <a:rPr lang="en-GB" sz="2000" baseline="30000" dirty="0"/>
              <a:t>28 </a:t>
            </a:r>
            <a:r>
              <a:rPr lang="en-GB" sz="2000" dirty="0"/>
              <a:t>After Martha had said this, she went back and called her sister Mary aside. “The Teacher is here,” she said, “and is asking for you.” …</a:t>
            </a:r>
          </a:p>
          <a:p>
            <a:pPr marL="0" indent="0">
              <a:lnSpc>
                <a:spcPct val="100000"/>
              </a:lnSpc>
              <a:spcBef>
                <a:spcPts val="0"/>
              </a:spcBef>
              <a:spcAft>
                <a:spcPts val="600"/>
              </a:spcAft>
              <a:buNone/>
            </a:pPr>
            <a:endParaRPr lang="en-GB" sz="2000" dirty="0"/>
          </a:p>
          <a:p>
            <a:pPr marL="0" indent="0">
              <a:lnSpc>
                <a:spcPct val="100000"/>
              </a:lnSpc>
              <a:spcBef>
                <a:spcPts val="0"/>
              </a:spcBef>
              <a:spcAft>
                <a:spcPts val="600"/>
              </a:spcAft>
              <a:buNone/>
            </a:pPr>
            <a:r>
              <a:rPr lang="en-GB" sz="2000" baseline="30000" dirty="0"/>
              <a:t>38 </a:t>
            </a:r>
            <a:r>
              <a:rPr lang="en-GB" sz="2000" dirty="0"/>
              <a:t>Jesus, once more deeply moved, came to the tomb. It was a cave with a stone laid across the entrance. </a:t>
            </a:r>
            <a:r>
              <a:rPr lang="en-GB" sz="2000" baseline="30000" dirty="0"/>
              <a:t>39 </a:t>
            </a:r>
            <a:r>
              <a:rPr lang="en-GB" sz="2000" dirty="0"/>
              <a:t>“Take away the stone,” he said.</a:t>
            </a:r>
          </a:p>
          <a:p>
            <a:pPr marL="0" indent="0">
              <a:lnSpc>
                <a:spcPct val="100000"/>
              </a:lnSpc>
              <a:spcBef>
                <a:spcPts val="0"/>
              </a:spcBef>
              <a:spcAft>
                <a:spcPts val="600"/>
              </a:spcAft>
              <a:buNone/>
            </a:pPr>
            <a:r>
              <a:rPr lang="en-GB" sz="2000" dirty="0"/>
              <a:t>“But, Lord,” said Martha, the sister of the dead man, “by this time there is a bad odour, for he has been there four days.”</a:t>
            </a:r>
          </a:p>
          <a:p>
            <a:pPr marL="0" indent="0">
              <a:lnSpc>
                <a:spcPct val="100000"/>
              </a:lnSpc>
              <a:spcBef>
                <a:spcPts val="0"/>
              </a:spcBef>
              <a:spcAft>
                <a:spcPts val="600"/>
              </a:spcAft>
              <a:buNone/>
            </a:pPr>
            <a:r>
              <a:rPr lang="en-GB" sz="2000" dirty="0"/>
              <a:t>…</a:t>
            </a:r>
            <a:r>
              <a:rPr lang="en-GB" sz="2000" baseline="30000" dirty="0"/>
              <a:t>43 </a:t>
            </a:r>
            <a:r>
              <a:rPr lang="en-GB" sz="2000" dirty="0"/>
              <a:t>Jesus called in a loud voice, “Lazarus, come out!”…</a:t>
            </a:r>
            <a:endParaRPr lang="en-NZ" sz="2000" dirty="0"/>
          </a:p>
        </p:txBody>
      </p:sp>
    </p:spTree>
    <p:extLst>
      <p:ext uri="{BB962C8B-B14F-4D97-AF65-F5344CB8AC3E}">
        <p14:creationId xmlns:p14="http://schemas.microsoft.com/office/powerpoint/2010/main" val="358395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3973</TotalTime>
  <Words>929</Words>
  <Application>Microsoft Office PowerPoint</Application>
  <PresentationFormat>Widescreen</PresentationFormat>
  <Paragraphs>96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Abadi</vt:lpstr>
      <vt:lpstr>Aptos</vt:lpstr>
      <vt:lpstr>Aptos Display</vt:lpstr>
      <vt:lpstr>Arial</vt:lpstr>
      <vt:lpstr>Calibri</vt:lpstr>
      <vt:lpstr>Times New Roman</vt:lpstr>
      <vt:lpstr>Wingdings</vt:lpstr>
      <vt:lpstr>Office Theme</vt:lpstr>
      <vt:lpstr>Martha’s story  </vt:lpstr>
      <vt:lpstr>Tour of the Gospels</vt:lpstr>
      <vt:lpstr>Tour of the Gospels</vt:lpstr>
      <vt:lpstr>Tour: Galilee to Jerusalem</vt:lpstr>
      <vt:lpstr>Tour: Bethany on the Jerusalem-Jericho road</vt:lpstr>
      <vt:lpstr>Luke 10:38-42 </vt:lpstr>
      <vt:lpstr>John 11: 1-16</vt:lpstr>
      <vt:lpstr>John 11: 17-27</vt:lpstr>
      <vt:lpstr>John 11: 28-44 </vt:lpstr>
      <vt:lpstr>John 12: 1-11  </vt:lpstr>
      <vt:lpstr>Martha’s 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Pamela Griffiths</dc:creator>
  <cp:lastModifiedBy>Soundman Papbap</cp:lastModifiedBy>
  <cp:revision>25</cp:revision>
  <dcterms:created xsi:type="dcterms:W3CDTF">2025-04-11T07:14:18Z</dcterms:created>
  <dcterms:modified xsi:type="dcterms:W3CDTF">2025-05-03T23:45:11Z</dcterms:modified>
</cp:coreProperties>
</file>